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79" r:id="rId4"/>
    <p:sldMasterId id="2147483780" r:id="rId5"/>
    <p:sldMasterId id="2147483781" r:id="rId6"/>
    <p:sldMasterId id="2147483782" r:id="rId7"/>
    <p:sldMasterId id="2147483783" r:id="rId8"/>
    <p:sldMasterId id="2147483784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</p:sldIdLst>
  <p:sldSz cy="5143500" cx="9144000"/>
  <p:notesSz cx="6858000" cy="9144000"/>
  <p:embeddedFontLst>
    <p:embeddedFont>
      <p:font typeface="Libre Franklin"/>
      <p:regular r:id="rId42"/>
      <p:bold r:id="rId43"/>
      <p:italic r:id="rId44"/>
      <p:boldItalic r:id="rId45"/>
    </p:embeddedFont>
    <p:embeddedFont>
      <p:font typeface="Proxima Nova"/>
      <p:regular r:id="rId46"/>
      <p:bold r:id="rId47"/>
      <p:italic r:id="rId48"/>
      <p:boldItalic r:id="rId49"/>
    </p:embeddedFont>
    <p:embeddedFont>
      <p:font typeface="Roboto"/>
      <p:regular r:id="rId50"/>
      <p:bold r:id="rId51"/>
      <p:italic r:id="rId52"/>
      <p:boldItalic r:id="rId53"/>
    </p:embeddedFont>
    <p:embeddedFont>
      <p:font typeface="Montserrat"/>
      <p:regular r:id="rId54"/>
      <p:bold r:id="rId55"/>
      <p:italic r:id="rId56"/>
      <p:boldItalic r:id="rId57"/>
    </p:embeddedFont>
    <p:embeddedFont>
      <p:font typeface="Montserrat Medium"/>
      <p:regular r:id="rId58"/>
      <p:bold r:id="rId59"/>
      <p:italic r:id="rId60"/>
      <p:boldItalic r:id="rId61"/>
    </p:embeddedFont>
    <p:embeddedFont>
      <p:font typeface="Libre Franklin Medium"/>
      <p:regular r:id="rId62"/>
      <p:bold r:id="rId63"/>
      <p:italic r:id="rId64"/>
      <p:boldItalic r:id="rId65"/>
    </p:embeddedFont>
    <p:embeddedFont>
      <p:font typeface="Questrial"/>
      <p:regular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5760">
          <p15:clr>
            <a:srgbClr val="A4A3A4"/>
          </p15:clr>
        </p15:guide>
        <p15:guide id="2" pos="317">
          <p15:clr>
            <a:srgbClr val="9AA0A6"/>
          </p15:clr>
        </p15:guide>
        <p15:guide id="3" orient="horz" pos="509">
          <p15:clr>
            <a:srgbClr val="9AA0A6"/>
          </p15:clr>
        </p15:guide>
        <p15:guide id="4" orient="horz" pos="557">
          <p15:clr>
            <a:srgbClr val="9AA0A6"/>
          </p15:clr>
        </p15:guide>
        <p15:guide id="5">
          <p15:clr>
            <a:srgbClr val="9AA0A6"/>
          </p15:clr>
        </p15:guide>
        <p15:guide id="6" pos="2678">
          <p15:clr>
            <a:srgbClr val="9AA0A6"/>
          </p15:clr>
        </p15:guide>
        <p15:guide id="7" pos="2678">
          <p15:clr>
            <a:srgbClr val="9AA0A6"/>
          </p15:clr>
        </p15:guide>
        <p15:guide id="8" pos="2678">
          <p15:clr>
            <a:srgbClr val="9AA0A6"/>
          </p15:clr>
        </p15:guide>
        <p15:guide id="9" pos="2678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760"/>
        <p:guide pos="317"/>
        <p:guide pos="509" orient="horz"/>
        <p:guide pos="557" orient="horz"/>
        <p:guide/>
        <p:guide pos="2678"/>
        <p:guide pos="2678"/>
        <p:guide pos="2678"/>
        <p:guide pos="267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0.xml"/><Relationship Id="rId42" Type="http://schemas.openxmlformats.org/officeDocument/2006/relationships/font" Target="fonts/LibreFranklin-regular.fntdata"/><Relationship Id="rId41" Type="http://schemas.openxmlformats.org/officeDocument/2006/relationships/slide" Target="slides/slide31.xml"/><Relationship Id="rId44" Type="http://schemas.openxmlformats.org/officeDocument/2006/relationships/font" Target="fonts/LibreFranklin-italic.fntdata"/><Relationship Id="rId43" Type="http://schemas.openxmlformats.org/officeDocument/2006/relationships/font" Target="fonts/LibreFranklin-bold.fntdata"/><Relationship Id="rId46" Type="http://schemas.openxmlformats.org/officeDocument/2006/relationships/font" Target="fonts/ProximaNova-regular.fntdata"/><Relationship Id="rId45" Type="http://schemas.openxmlformats.org/officeDocument/2006/relationships/font" Target="fonts/LibreFranklin-boldItalic.fntdata"/><Relationship Id="rId1" Type="http://schemas.openxmlformats.org/officeDocument/2006/relationships/theme" Target="theme/theme5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48" Type="http://schemas.openxmlformats.org/officeDocument/2006/relationships/font" Target="fonts/ProximaNova-italic.fntdata"/><Relationship Id="rId47" Type="http://schemas.openxmlformats.org/officeDocument/2006/relationships/font" Target="fonts/ProximaNova-bold.fntdata"/><Relationship Id="rId49" Type="http://schemas.openxmlformats.org/officeDocument/2006/relationships/font" Target="fonts/ProximaNova-bold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5" Type="http://schemas.openxmlformats.org/officeDocument/2006/relationships/slide" Target="slides/slide25.xml"/><Relationship Id="rId34" Type="http://schemas.openxmlformats.org/officeDocument/2006/relationships/slide" Target="slides/slide24.xml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62" Type="http://schemas.openxmlformats.org/officeDocument/2006/relationships/font" Target="fonts/LibreFranklinMedium-regular.fntdata"/><Relationship Id="rId61" Type="http://schemas.openxmlformats.org/officeDocument/2006/relationships/font" Target="fonts/MontserratMedium-boldItalic.fntdata"/><Relationship Id="rId20" Type="http://schemas.openxmlformats.org/officeDocument/2006/relationships/slide" Target="slides/slide10.xml"/><Relationship Id="rId64" Type="http://schemas.openxmlformats.org/officeDocument/2006/relationships/font" Target="fonts/LibreFranklinMedium-italic.fntdata"/><Relationship Id="rId63" Type="http://schemas.openxmlformats.org/officeDocument/2006/relationships/font" Target="fonts/LibreFranklinMedium-bold.fntdata"/><Relationship Id="rId22" Type="http://schemas.openxmlformats.org/officeDocument/2006/relationships/slide" Target="slides/slide12.xml"/><Relationship Id="rId66" Type="http://schemas.openxmlformats.org/officeDocument/2006/relationships/font" Target="fonts/Questrial-regular.fntdata"/><Relationship Id="rId21" Type="http://schemas.openxmlformats.org/officeDocument/2006/relationships/slide" Target="slides/slide11.xml"/><Relationship Id="rId65" Type="http://schemas.openxmlformats.org/officeDocument/2006/relationships/font" Target="fonts/LibreFranklinMedium-boldItalic.fntdata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60" Type="http://schemas.openxmlformats.org/officeDocument/2006/relationships/font" Target="fonts/MontserratMedium-italic.fntdata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9" Type="http://schemas.openxmlformats.org/officeDocument/2006/relationships/slide" Target="slides/slide19.xml"/><Relationship Id="rId51" Type="http://schemas.openxmlformats.org/officeDocument/2006/relationships/font" Target="fonts/Roboto-bold.fntdata"/><Relationship Id="rId50" Type="http://schemas.openxmlformats.org/officeDocument/2006/relationships/font" Target="fonts/Roboto-regular.fntdata"/><Relationship Id="rId53" Type="http://schemas.openxmlformats.org/officeDocument/2006/relationships/font" Target="fonts/Roboto-boldItalic.fntdata"/><Relationship Id="rId52" Type="http://schemas.openxmlformats.org/officeDocument/2006/relationships/font" Target="fonts/Roboto-italic.fntdata"/><Relationship Id="rId11" Type="http://schemas.openxmlformats.org/officeDocument/2006/relationships/slide" Target="slides/slide1.xml"/><Relationship Id="rId55" Type="http://schemas.openxmlformats.org/officeDocument/2006/relationships/font" Target="fonts/Montserrat-bold.fntdata"/><Relationship Id="rId10" Type="http://schemas.openxmlformats.org/officeDocument/2006/relationships/notesMaster" Target="notesMasters/notesMaster1.xml"/><Relationship Id="rId54" Type="http://schemas.openxmlformats.org/officeDocument/2006/relationships/font" Target="fonts/Montserrat-regular.fntdata"/><Relationship Id="rId13" Type="http://schemas.openxmlformats.org/officeDocument/2006/relationships/slide" Target="slides/slide3.xml"/><Relationship Id="rId57" Type="http://schemas.openxmlformats.org/officeDocument/2006/relationships/font" Target="fonts/Montserrat-boldItalic.fntdata"/><Relationship Id="rId12" Type="http://schemas.openxmlformats.org/officeDocument/2006/relationships/slide" Target="slides/slide2.xml"/><Relationship Id="rId56" Type="http://schemas.openxmlformats.org/officeDocument/2006/relationships/font" Target="fonts/Montserrat-italic.fntdata"/><Relationship Id="rId15" Type="http://schemas.openxmlformats.org/officeDocument/2006/relationships/slide" Target="slides/slide5.xml"/><Relationship Id="rId59" Type="http://schemas.openxmlformats.org/officeDocument/2006/relationships/font" Target="fonts/MontserratMedium-bold.fntdata"/><Relationship Id="rId14" Type="http://schemas.openxmlformats.org/officeDocument/2006/relationships/slide" Target="slides/slide4.xml"/><Relationship Id="rId58" Type="http://schemas.openxmlformats.org/officeDocument/2006/relationships/font" Target="fonts/MontserratMedium-regular.fntdata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9" Type="http://schemas.openxmlformats.org/officeDocument/2006/relationships/slide" Target="slides/slide9.xml"/><Relationship Id="rId18" Type="http://schemas.openxmlformats.org/officeDocument/2006/relationships/slide" Target="slides/slide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1070afa4505_0_169:notes"/>
          <p:cNvSpPr/>
          <p:nvPr>
            <p:ph idx="2" type="sldImg"/>
          </p:nvPr>
        </p:nvSpPr>
        <p:spPr>
          <a:xfrm>
            <a:off x="428625" y="686405"/>
            <a:ext cx="6000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8" name="Google Shape;848;g1070afa4505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550" lIns="91100" spcFirstLastPara="1" rIns="91100" wrap="square" tIns="455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g1070afa4505_0_169:notes"/>
          <p:cNvSpPr txBox="1"/>
          <p:nvPr>
            <p:ph idx="12" type="sldNum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550" lIns="91100" spcFirstLastPara="1" rIns="91100" wrap="square" tIns="455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229bc111cd2_0_126:notes"/>
          <p:cNvSpPr/>
          <p:nvPr>
            <p:ph idx="2" type="sldImg"/>
          </p:nvPr>
        </p:nvSpPr>
        <p:spPr>
          <a:xfrm>
            <a:off x="428625" y="686405"/>
            <a:ext cx="6000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229bc111cd2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6175" lIns="86175" spcFirstLastPara="1" rIns="86175" wrap="square" tIns="8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997" name="Google Shape;997;g229bc111cd2_0_126:notes"/>
          <p:cNvSpPr txBox="1"/>
          <p:nvPr>
            <p:ph idx="12" type="sldNum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6175" lIns="86175" spcFirstLastPara="1" rIns="86175" wrap="square" tIns="8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1ecb5bf164a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1" name="Google Shape;1041;g1ecb5bf164a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229bc111cd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6" name="Google Shape;1046;g229bc111cd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1ecb5bf164a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5" name="Google Shape;1135;g1ecb5bf164a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2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g229bc111cd2_0_88:notes"/>
          <p:cNvSpPr/>
          <p:nvPr>
            <p:ph idx="2" type="sldImg"/>
          </p:nvPr>
        </p:nvSpPr>
        <p:spPr>
          <a:xfrm>
            <a:off x="428625" y="686405"/>
            <a:ext cx="6000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4" name="Google Shape;1154;g229bc111cd2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6200" lIns="86200" spcFirstLastPara="1" rIns="86200" wrap="square" tIns="8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</a:endParaRPr>
          </a:p>
        </p:txBody>
      </p:sp>
      <p:sp>
        <p:nvSpPr>
          <p:cNvPr id="1155" name="Google Shape;1155;g229bc111cd2_0_88:notes"/>
          <p:cNvSpPr txBox="1"/>
          <p:nvPr>
            <p:ph idx="12" type="sldNum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550" lIns="91100" spcFirstLastPara="1" rIns="91100" wrap="square" tIns="455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229bc111cd2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229bc111cd2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g1ecb5bf164a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4" name="Google Shape;1194;g1ecb5bf164a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7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g1ecb5bf164a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9" name="Google Shape;1199;g1ecb5bf164a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3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1ecb5bf164a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1ecb5bf164a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g1ecb5bf164a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g1ecb5bf164a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13609d7d005_0_2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13609d7d005_0_2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Test notes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1ecb5bf164a_0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1" name="Google Shape;1301;g1ecb5bf164a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4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1ecb5bf164a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1ecb5bf164a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7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g1ecb5bf164a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9" name="Google Shape;1339;g1ecb5bf164a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1ecb5bf164a_0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3" name="Google Shape;1363;g1ecb5bf164a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1ecb5bf164a_0_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2" name="Google Shape;1392;g1ecb5bf164a_0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1ecb5bf164a_0_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7" name="Google Shape;1397;g1ecb5bf164a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0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1ecb5bf164a_0_3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Google Shape;1422;g1ecb5bf164a_0_3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9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ecb5bf164a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ecb5bf164a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-Creating alumni guidebooks to facilitate networking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-Identifying Corporate Sponsorship/Partnership targets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-Developing externship/mentorship programs and identifying event speakers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-Segmenting virtual event attendees by industry/interest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 May want to add or at least speak to the matching gift component.  That gets people jazzed since it's often like "found money"!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7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g1ecb5bf164a_0_5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9" name="Google Shape;1459;g1ecb5bf164a_0_5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g1ecb5bf164a_0_6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3" name="Google Shape;1483;g1ecb5bf164a_0_6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1d965013e33_2_230:notes"/>
          <p:cNvSpPr/>
          <p:nvPr>
            <p:ph idx="2" type="sldImg"/>
          </p:nvPr>
        </p:nvSpPr>
        <p:spPr>
          <a:xfrm>
            <a:off x="428625" y="686405"/>
            <a:ext cx="6000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1d965013e33_2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Google Shape;887;g1d965013e33_2_230:notes"/>
          <p:cNvSpPr txBox="1"/>
          <p:nvPr>
            <p:ph idx="12" type="sldNum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6175" lIns="86175" spcFirstLastPara="1" rIns="86175" wrap="square" tIns="8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g1ecb5bf164a_0_6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8" name="Google Shape;1488;g1ecb5bf164a_0_6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g1ffebc6c99e_1_219:notes"/>
          <p:cNvSpPr/>
          <p:nvPr>
            <p:ph idx="2" type="sldImg"/>
          </p:nvPr>
        </p:nvSpPr>
        <p:spPr>
          <a:xfrm>
            <a:off x="357188" y="653143"/>
            <a:ext cx="5715000" cy="3265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3" name="Google Shape;1523;g1ffebc6c99e_1_219:notes"/>
          <p:cNvSpPr txBox="1"/>
          <p:nvPr>
            <p:ph idx="1" type="body"/>
          </p:nvPr>
        </p:nvSpPr>
        <p:spPr>
          <a:xfrm>
            <a:off x="642938" y="4136571"/>
            <a:ext cx="5143500" cy="39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86175" lIns="86175" spcFirstLastPara="1" rIns="86175" wrap="square" tIns="861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136244a3010_1_4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93" name="Google Shape;893;g136244a3010_1_4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1f871cc6e50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1f871cc6e50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1f871cc6e50_0_408:notes"/>
          <p:cNvSpPr/>
          <p:nvPr>
            <p:ph idx="2" type="sldImg"/>
          </p:nvPr>
        </p:nvSpPr>
        <p:spPr>
          <a:xfrm>
            <a:off x="428625" y="686405"/>
            <a:ext cx="6000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1f871cc6e50_0_4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1" name="Google Shape;911;g1f871cc6e50_0_408:notes"/>
          <p:cNvSpPr txBox="1"/>
          <p:nvPr>
            <p:ph idx="12" type="sldNum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6175" lIns="86175" spcFirstLastPara="1" rIns="86175" wrap="square" tIns="8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g1f871cc6e50_0_686:notes"/>
          <p:cNvSpPr/>
          <p:nvPr>
            <p:ph idx="2" type="sldImg"/>
          </p:nvPr>
        </p:nvSpPr>
        <p:spPr>
          <a:xfrm>
            <a:off x="428625" y="686405"/>
            <a:ext cx="6000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7" name="Google Shape;917;g1f871cc6e50_0_6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8" name="Google Shape;918;g1f871cc6e50_0_686:notes"/>
          <p:cNvSpPr txBox="1"/>
          <p:nvPr>
            <p:ph idx="12" type="sldNum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6175" lIns="86175" spcFirstLastPara="1" rIns="86175" wrap="square" tIns="8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1f871cc6e50_0_988:notes"/>
          <p:cNvSpPr/>
          <p:nvPr>
            <p:ph idx="2" type="sldImg"/>
          </p:nvPr>
        </p:nvSpPr>
        <p:spPr>
          <a:xfrm>
            <a:off x="428625" y="686405"/>
            <a:ext cx="6000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1f871cc6e50_0_9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2" name="Google Shape;942;g1f871cc6e50_0_988:notes"/>
          <p:cNvSpPr txBox="1"/>
          <p:nvPr>
            <p:ph idx="12" type="sldNum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6175" lIns="86175" spcFirstLastPara="1" rIns="86175" wrap="square" tIns="8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1f871cc6e50_0_1704:notes"/>
          <p:cNvSpPr/>
          <p:nvPr>
            <p:ph idx="2" type="sldImg"/>
          </p:nvPr>
        </p:nvSpPr>
        <p:spPr>
          <a:xfrm>
            <a:off x="428625" y="686405"/>
            <a:ext cx="6000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1f871cc6e50_0_17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3" name="Google Shape;973;g1f871cc6e50_0_1704:notes"/>
          <p:cNvSpPr txBox="1"/>
          <p:nvPr>
            <p:ph idx="12" type="sldNum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6175" lIns="86175" spcFirstLastPara="1" rIns="86175" wrap="square" tIns="8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hyperlink" Target="http://www.windfalldata.com" TargetMode="External"/><Relationship Id="rId3" Type="http://schemas.openxmlformats.org/officeDocument/2006/relationships/hyperlink" Target="mailto:questions@windfalldata.com" TargetMode="Externa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8.png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png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jpg"/><Relationship Id="rId3" Type="http://schemas.openxmlformats.org/officeDocument/2006/relationships/image" Target="../media/image35.png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5.png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6.jpg"/><Relationship Id="rId3" Type="http://schemas.openxmlformats.org/officeDocument/2006/relationships/image" Target="../media/image35.png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jpg"/><Relationship Id="rId3" Type="http://schemas.openxmlformats.org/officeDocument/2006/relationships/image" Target="../media/image35.png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jpg"/><Relationship Id="rId3" Type="http://schemas.openxmlformats.org/officeDocument/2006/relationships/image" Target="../media/image35.png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2.png"/><Relationship Id="rId3" Type="http://schemas.openxmlformats.org/officeDocument/2006/relationships/image" Target="../media/image5.png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windfalldata.com" TargetMode="External"/><Relationship Id="rId3" Type="http://schemas.openxmlformats.org/officeDocument/2006/relationships/hyperlink" Target="mailto:questions@windfalldata.com" TargetMode="Externa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Relationship Id="rId3" Type="http://schemas.openxmlformats.org/officeDocument/2006/relationships/image" Target="../media/image35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g"/><Relationship Id="rId3" Type="http://schemas.openxmlformats.org/officeDocument/2006/relationships/image" Target="../media/image35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35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35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5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hyperlink" Target="http://www.windfalldata.com" TargetMode="External"/><Relationship Id="rId3" Type="http://schemas.openxmlformats.org/officeDocument/2006/relationships/hyperlink" Target="mailto:questions@windfalldata.com" TargetMode="External"/><Relationship Id="rId4" Type="http://schemas.openxmlformats.org/officeDocument/2006/relationships/image" Target="../media/image12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hyperlink" Target="http://www.windfalldata.com" TargetMode="External"/><Relationship Id="rId3" Type="http://schemas.openxmlformats.org/officeDocument/2006/relationships/hyperlink" Target="mailto:questions@windfalldata.com" TargetMode="External"/><Relationship Id="rId4" Type="http://schemas.openxmlformats.org/officeDocument/2006/relationships/image" Target="../media/image18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2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hyperlink" Target="http://www.windfalldata.com" TargetMode="External"/><Relationship Id="rId3" Type="http://schemas.openxmlformats.org/officeDocument/2006/relationships/hyperlink" Target="mailto:questions@windfalldata.com" TargetMode="Externa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 1 2">
  <p:cSld name="1_Blank_1_1_3">
    <p:bg>
      <p:bgPr>
        <a:solidFill>
          <a:srgbClr val="FFFFFF"/>
        </a:solidFill>
      </p:bgPr>
    </p:bg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05"/>
          <p:cNvSpPr txBox="1"/>
          <p:nvPr>
            <p:ph idx="12" type="sldNum"/>
          </p:nvPr>
        </p:nvSpPr>
        <p:spPr>
          <a:xfrm>
            <a:off x="8622407" y="4774727"/>
            <a:ext cx="40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2" name="Google Shape;632;p105"/>
          <p:cNvSpPr/>
          <p:nvPr/>
        </p:nvSpPr>
        <p:spPr>
          <a:xfrm rot="5400000">
            <a:off x="48600" y="414275"/>
            <a:ext cx="424500" cy="49800"/>
          </a:xfrm>
          <a:prstGeom prst="rect">
            <a:avLst/>
          </a:prstGeom>
          <a:solidFill>
            <a:srgbClr val="00A7C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3" name="Google Shape;633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5749" y="4875990"/>
            <a:ext cx="797149" cy="7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 Windfall Theme">
  <p:cSld name="1_Blank_1_1_2">
    <p:bg>
      <p:bgPr>
        <a:solidFill>
          <a:srgbClr val="FFFFFF"/>
        </a:solidFill>
      </p:bgPr>
    </p:bg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06"/>
          <p:cNvSpPr/>
          <p:nvPr/>
        </p:nvSpPr>
        <p:spPr>
          <a:xfrm rot="5400000">
            <a:off x="48600" y="414275"/>
            <a:ext cx="424500" cy="49800"/>
          </a:xfrm>
          <a:prstGeom prst="rect">
            <a:avLst/>
          </a:prstGeom>
          <a:solidFill>
            <a:srgbClr val="00A7C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106"/>
          <p:cNvSpPr txBox="1"/>
          <p:nvPr>
            <p:ph type="title"/>
          </p:nvPr>
        </p:nvSpPr>
        <p:spPr>
          <a:xfrm>
            <a:off x="392850" y="237425"/>
            <a:ext cx="85152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Questrial"/>
              <a:buNone/>
              <a:defRPr b="1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7" name="Google Shape;637;p106"/>
          <p:cNvSpPr txBox="1"/>
          <p:nvPr>
            <p:ph idx="12" type="sldNum"/>
          </p:nvPr>
        </p:nvSpPr>
        <p:spPr>
          <a:xfrm>
            <a:off x="8622407" y="4774727"/>
            <a:ext cx="40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Blank" showMasterSp="0">
  <p:cSld name="Blank">
    <p:bg>
      <p:bgPr>
        <a:solidFill>
          <a:srgbClr val="FFFFFF"/>
        </a:solidFill>
      </p:bgPr>
    </p:bg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ver">
  <p:cSld name="Cover"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0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109"/>
          <p:cNvSpPr/>
          <p:nvPr/>
        </p:nvSpPr>
        <p:spPr>
          <a:xfrm>
            <a:off x="0" y="0"/>
            <a:ext cx="101700" cy="5143500"/>
          </a:xfrm>
          <a:prstGeom prst="rect">
            <a:avLst/>
          </a:prstGeom>
          <a:solidFill>
            <a:srgbClr val="00ABC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109"/>
          <p:cNvSpPr txBox="1"/>
          <p:nvPr>
            <p:ph idx="1" type="subTitle"/>
          </p:nvPr>
        </p:nvSpPr>
        <p:spPr>
          <a:xfrm>
            <a:off x="772875" y="3163824"/>
            <a:ext cx="5666400" cy="10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8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800"/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2800"/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2800"/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2800"/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2800"/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2800"/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2800"/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2800"/>
            </a:lvl9pPr>
          </a:lstStyle>
          <a:p/>
        </p:txBody>
      </p:sp>
      <p:sp>
        <p:nvSpPr>
          <p:cNvPr id="653" name="Google Shape;653;p109"/>
          <p:cNvSpPr txBox="1"/>
          <p:nvPr>
            <p:ph idx="2" type="subTitle"/>
          </p:nvPr>
        </p:nvSpPr>
        <p:spPr>
          <a:xfrm>
            <a:off x="772875" y="4493275"/>
            <a:ext cx="56664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9pPr>
          </a:lstStyle>
          <a:p/>
        </p:txBody>
      </p:sp>
      <p:pic>
        <p:nvPicPr>
          <p:cNvPr id="654" name="Google Shape;654;p109"/>
          <p:cNvPicPr preferRelativeResize="0"/>
          <p:nvPr/>
        </p:nvPicPr>
        <p:blipFill rotWithShape="1">
          <a:blip r:embed="rId2">
            <a:alphaModFix amt="30000"/>
          </a:blip>
          <a:srcRect b="0" l="0" r="0" t="29083"/>
          <a:stretch/>
        </p:blipFill>
        <p:spPr>
          <a:xfrm>
            <a:off x="3463100" y="0"/>
            <a:ext cx="5226476" cy="326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ble of Contents">
  <p:cSld name="Table of Contents"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10"/>
          <p:cNvSpPr/>
          <p:nvPr/>
        </p:nvSpPr>
        <p:spPr>
          <a:xfrm>
            <a:off x="0" y="-125"/>
            <a:ext cx="2624100" cy="4692600"/>
          </a:xfrm>
          <a:prstGeom prst="rect">
            <a:avLst/>
          </a:prstGeom>
          <a:solidFill>
            <a:srgbClr val="002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110"/>
          <p:cNvSpPr txBox="1"/>
          <p:nvPr>
            <p:ph type="title"/>
          </p:nvPr>
        </p:nvSpPr>
        <p:spPr>
          <a:xfrm>
            <a:off x="508725" y="640064"/>
            <a:ext cx="1509900" cy="3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None/>
              <a:defRPr b="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58" name="Google Shape;658;p110"/>
          <p:cNvSpPr txBox="1"/>
          <p:nvPr>
            <p:ph idx="1" type="body"/>
          </p:nvPr>
        </p:nvSpPr>
        <p:spPr>
          <a:xfrm>
            <a:off x="3190475" y="640080"/>
            <a:ext cx="5403900" cy="3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AutoNum type="arabicPeriod"/>
              <a:defRPr sz="1800">
                <a:solidFill>
                  <a:schemeClr val="dk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>
                <a:solidFill>
                  <a:schemeClr val="dk1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⎼"/>
              <a:defRPr sz="1800">
                <a:solidFill>
                  <a:schemeClr val="dk1"/>
                </a:solidFill>
              </a:defRPr>
            </a:lvl3pPr>
            <a:lvl4pPr indent="-3429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4pPr>
            <a:lvl5pPr indent="-3429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6pPr>
            <a:lvl7pPr indent="-3429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7pPr>
            <a:lvl8pPr indent="-3429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8pPr>
            <a:lvl9pPr indent="-3429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Basic | With Subtitle">
  <p:cSld name="1 Title + Subtitle + Bullets"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111"/>
          <p:cNvSpPr txBox="1"/>
          <p:nvPr>
            <p:ph type="title"/>
          </p:nvPr>
        </p:nvSpPr>
        <p:spPr>
          <a:xfrm>
            <a:off x="502925" y="242775"/>
            <a:ext cx="80907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61" name="Google Shape;661;p111"/>
          <p:cNvSpPr txBox="1"/>
          <p:nvPr>
            <p:ph idx="1" type="subTitle"/>
          </p:nvPr>
        </p:nvSpPr>
        <p:spPr>
          <a:xfrm>
            <a:off x="502925" y="731520"/>
            <a:ext cx="8092500" cy="2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662" name="Google Shape;662;p111"/>
          <p:cNvSpPr txBox="1"/>
          <p:nvPr>
            <p:ph idx="2" type="body"/>
          </p:nvPr>
        </p:nvSpPr>
        <p:spPr>
          <a:xfrm>
            <a:off x="502925" y="1140225"/>
            <a:ext cx="8092500" cy="35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1pPr>
            <a:lvl2pPr indent="-292100" lvl="1" marL="9144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spcBef>
                <a:spcPts val="1000"/>
              </a:spcBef>
              <a:spcAft>
                <a:spcPts val="0"/>
              </a:spcAft>
              <a:buSzPts val="1000"/>
              <a:buChar char="⎼"/>
              <a:defRPr/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Basic | No Subtitle">
  <p:cSld name="1 Title + Subtitle + Bullets_3"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112"/>
          <p:cNvSpPr txBox="1"/>
          <p:nvPr>
            <p:ph type="title"/>
          </p:nvPr>
        </p:nvSpPr>
        <p:spPr>
          <a:xfrm>
            <a:off x="502920" y="242775"/>
            <a:ext cx="80907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65" name="Google Shape;665;p112"/>
          <p:cNvSpPr txBox="1"/>
          <p:nvPr>
            <p:ph idx="1" type="body"/>
          </p:nvPr>
        </p:nvSpPr>
        <p:spPr>
          <a:xfrm>
            <a:off x="502920" y="777250"/>
            <a:ext cx="8092500" cy="38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1pPr>
            <a:lvl2pPr indent="-292100" lvl="1" marL="9144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spcBef>
                <a:spcPts val="1000"/>
              </a:spcBef>
              <a:spcAft>
                <a:spcPts val="0"/>
              </a:spcAft>
              <a:buSzPts val="1000"/>
              <a:buChar char="⎼"/>
              <a:defRPr/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Basic | Dark | Subtitle">
  <p:cSld name="Title + Subtitle + Bullets Dark">
    <p:bg>
      <p:bgPr>
        <a:solidFill>
          <a:schemeClr val="dk2"/>
        </a:solidFill>
      </p:bgPr>
    </p:bg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113"/>
          <p:cNvSpPr txBox="1"/>
          <p:nvPr>
            <p:ph idx="1" type="body"/>
          </p:nvPr>
        </p:nvSpPr>
        <p:spPr>
          <a:xfrm>
            <a:off x="502930" y="1143000"/>
            <a:ext cx="8092500" cy="30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68" name="Google Shape;668;p113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69" name="Google Shape;669;p113"/>
          <p:cNvSpPr txBox="1"/>
          <p:nvPr>
            <p:ph idx="2" type="subTitle"/>
          </p:nvPr>
        </p:nvSpPr>
        <p:spPr>
          <a:xfrm>
            <a:off x="502930" y="731520"/>
            <a:ext cx="8092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  <p:grpSp>
        <p:nvGrpSpPr>
          <p:cNvPr id="670" name="Google Shape;670;p113"/>
          <p:cNvGrpSpPr/>
          <p:nvPr/>
        </p:nvGrpSpPr>
        <p:grpSpPr>
          <a:xfrm>
            <a:off x="285750" y="4880021"/>
            <a:ext cx="798080" cy="70058"/>
            <a:chOff x="285750" y="4880021"/>
            <a:chExt cx="798080" cy="70058"/>
          </a:xfrm>
        </p:grpSpPr>
        <p:sp>
          <p:nvSpPr>
            <p:cNvPr id="671" name="Google Shape;671;p113"/>
            <p:cNvSpPr/>
            <p:nvPr/>
          </p:nvSpPr>
          <p:spPr>
            <a:xfrm>
              <a:off x="314435" y="4880632"/>
              <a:ext cx="18068" cy="40471"/>
            </a:xfrm>
            <a:custGeom>
              <a:rect b="b" l="l" r="r" t="t"/>
              <a:pathLst>
                <a:path extrusionOk="0" h="79354" w="35428">
                  <a:moveTo>
                    <a:pt x="0" y="68880"/>
                  </a:moveTo>
                  <a:lnTo>
                    <a:pt x="0" y="0"/>
                  </a:lnTo>
                  <a:lnTo>
                    <a:pt x="35428" y="0"/>
                  </a:lnTo>
                  <a:lnTo>
                    <a:pt x="35428" y="79355"/>
                  </a:lnTo>
                  <a:lnTo>
                    <a:pt x="10870" y="79355"/>
                  </a:lnTo>
                  <a:cubicBezTo>
                    <a:pt x="5175" y="78865"/>
                    <a:pt x="625" y="74491"/>
                    <a:pt x="0" y="6890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113"/>
            <p:cNvSpPr/>
            <p:nvPr/>
          </p:nvSpPr>
          <p:spPr>
            <a:xfrm>
              <a:off x="343309" y="4880340"/>
              <a:ext cx="18082" cy="40724"/>
            </a:xfrm>
            <a:custGeom>
              <a:rect b="b" l="l" r="r" t="t"/>
              <a:pathLst>
                <a:path extrusionOk="0" h="79851" w="35454">
                  <a:moveTo>
                    <a:pt x="0" y="0"/>
                  </a:moveTo>
                  <a:lnTo>
                    <a:pt x="35455" y="0"/>
                  </a:lnTo>
                  <a:lnTo>
                    <a:pt x="35455" y="79851"/>
                  </a:lnTo>
                  <a:lnTo>
                    <a:pt x="0" y="79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113"/>
            <p:cNvSpPr/>
            <p:nvPr/>
          </p:nvSpPr>
          <p:spPr>
            <a:xfrm>
              <a:off x="285750" y="4880353"/>
              <a:ext cx="75717" cy="69432"/>
            </a:xfrm>
            <a:custGeom>
              <a:rect b="b" l="l" r="r" t="t"/>
              <a:pathLst>
                <a:path extrusionOk="0" h="136141" w="148464">
                  <a:moveTo>
                    <a:pt x="125714" y="136141"/>
                  </a:moveTo>
                  <a:lnTo>
                    <a:pt x="59428" y="136141"/>
                  </a:lnTo>
                  <a:cubicBezTo>
                    <a:pt x="26737" y="136141"/>
                    <a:pt x="0" y="108244"/>
                    <a:pt x="0" y="74261"/>
                  </a:cubicBezTo>
                  <a:lnTo>
                    <a:pt x="0" y="0"/>
                  </a:lnTo>
                  <a:lnTo>
                    <a:pt x="35428" y="0"/>
                  </a:lnTo>
                  <a:lnTo>
                    <a:pt x="35428" y="74131"/>
                  </a:lnTo>
                  <a:cubicBezTo>
                    <a:pt x="35428" y="87844"/>
                    <a:pt x="46325" y="99233"/>
                    <a:pt x="59561" y="99233"/>
                  </a:cubicBezTo>
                  <a:lnTo>
                    <a:pt x="148464" y="99233"/>
                  </a:lnTo>
                  <a:lnTo>
                    <a:pt x="148464" y="136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113"/>
            <p:cNvSpPr/>
            <p:nvPr/>
          </p:nvSpPr>
          <p:spPr>
            <a:xfrm>
              <a:off x="405077" y="4880021"/>
              <a:ext cx="678753" cy="70058"/>
            </a:xfrm>
            <a:custGeom>
              <a:rect b="b" l="l" r="r" t="t"/>
              <a:pathLst>
                <a:path extrusionOk="0" h="137369" w="1330888">
                  <a:moveTo>
                    <a:pt x="149129" y="136429"/>
                  </a:moveTo>
                  <a:lnTo>
                    <a:pt x="114790" y="136429"/>
                  </a:lnTo>
                  <a:lnTo>
                    <a:pt x="91747" y="50753"/>
                  </a:lnTo>
                  <a:lnTo>
                    <a:pt x="68704" y="136429"/>
                  </a:lnTo>
                  <a:lnTo>
                    <a:pt x="34445" y="136429"/>
                  </a:lnTo>
                  <a:lnTo>
                    <a:pt x="0" y="0"/>
                  </a:lnTo>
                  <a:lnTo>
                    <a:pt x="34365" y="0"/>
                  </a:lnTo>
                  <a:lnTo>
                    <a:pt x="53475" y="91579"/>
                  </a:lnTo>
                  <a:lnTo>
                    <a:pt x="76491" y="0"/>
                  </a:lnTo>
                  <a:lnTo>
                    <a:pt x="106152" y="0"/>
                  </a:lnTo>
                  <a:lnTo>
                    <a:pt x="130072" y="91579"/>
                  </a:lnTo>
                  <a:lnTo>
                    <a:pt x="149129" y="0"/>
                  </a:lnTo>
                  <a:lnTo>
                    <a:pt x="182564" y="0"/>
                  </a:lnTo>
                  <a:close/>
                  <a:moveTo>
                    <a:pt x="247467" y="136429"/>
                  </a:moveTo>
                  <a:lnTo>
                    <a:pt x="247467" y="0"/>
                  </a:lnTo>
                  <a:lnTo>
                    <a:pt x="280902" y="0"/>
                  </a:lnTo>
                  <a:lnTo>
                    <a:pt x="280902" y="136350"/>
                  </a:lnTo>
                  <a:lnTo>
                    <a:pt x="247573" y="136350"/>
                  </a:lnTo>
                  <a:close/>
                  <a:moveTo>
                    <a:pt x="473299" y="0"/>
                  </a:moveTo>
                  <a:lnTo>
                    <a:pt x="473299" y="136350"/>
                  </a:lnTo>
                  <a:lnTo>
                    <a:pt x="440795" y="136350"/>
                  </a:lnTo>
                  <a:lnTo>
                    <a:pt x="391944" y="53757"/>
                  </a:lnTo>
                  <a:lnTo>
                    <a:pt x="391944" y="136350"/>
                  </a:lnTo>
                  <a:lnTo>
                    <a:pt x="361274" y="136350"/>
                  </a:lnTo>
                  <a:lnTo>
                    <a:pt x="361274" y="0"/>
                  </a:lnTo>
                  <a:lnTo>
                    <a:pt x="394709" y="0"/>
                  </a:lnTo>
                  <a:lnTo>
                    <a:pt x="443452" y="83586"/>
                  </a:lnTo>
                  <a:lnTo>
                    <a:pt x="443452" y="0"/>
                  </a:lnTo>
                  <a:close/>
                  <a:moveTo>
                    <a:pt x="550721" y="136429"/>
                  </a:moveTo>
                  <a:lnTo>
                    <a:pt x="550721" y="0"/>
                  </a:lnTo>
                  <a:lnTo>
                    <a:pt x="598561" y="0"/>
                  </a:lnTo>
                  <a:cubicBezTo>
                    <a:pt x="645445" y="0"/>
                    <a:pt x="668355" y="22908"/>
                    <a:pt x="668355" y="68698"/>
                  </a:cubicBezTo>
                  <a:cubicBezTo>
                    <a:pt x="668355" y="114487"/>
                    <a:pt x="645445" y="137369"/>
                    <a:pt x="598508" y="137369"/>
                  </a:cubicBezTo>
                  <a:lnTo>
                    <a:pt x="550668" y="137369"/>
                  </a:lnTo>
                  <a:close/>
                  <a:moveTo>
                    <a:pt x="584156" y="107539"/>
                  </a:moveTo>
                  <a:lnTo>
                    <a:pt x="599385" y="107539"/>
                  </a:lnTo>
                  <a:cubicBezTo>
                    <a:pt x="622348" y="107539"/>
                    <a:pt x="634707" y="94479"/>
                    <a:pt x="634707" y="67783"/>
                  </a:cubicBezTo>
                  <a:cubicBezTo>
                    <a:pt x="634707" y="41898"/>
                    <a:pt x="623305" y="27975"/>
                    <a:pt x="599385" y="27975"/>
                  </a:cubicBezTo>
                  <a:lnTo>
                    <a:pt x="584156" y="27975"/>
                  </a:lnTo>
                  <a:close/>
                  <a:moveTo>
                    <a:pt x="844247" y="0"/>
                  </a:moveTo>
                  <a:lnTo>
                    <a:pt x="844247" y="26931"/>
                  </a:lnTo>
                  <a:lnTo>
                    <a:pt x="776288" y="26931"/>
                  </a:lnTo>
                  <a:lnTo>
                    <a:pt x="776288" y="54854"/>
                  </a:lnTo>
                  <a:lnTo>
                    <a:pt x="839463" y="54854"/>
                  </a:lnTo>
                  <a:lnTo>
                    <a:pt x="839463" y="81758"/>
                  </a:lnTo>
                  <a:lnTo>
                    <a:pt x="776288" y="81758"/>
                  </a:lnTo>
                  <a:lnTo>
                    <a:pt x="776288" y="136612"/>
                  </a:lnTo>
                  <a:lnTo>
                    <a:pt x="742879" y="136612"/>
                  </a:lnTo>
                  <a:lnTo>
                    <a:pt x="742879" y="0"/>
                  </a:lnTo>
                  <a:close/>
                  <a:moveTo>
                    <a:pt x="985642" y="114487"/>
                  </a:moveTo>
                  <a:lnTo>
                    <a:pt x="936925" y="114487"/>
                  </a:lnTo>
                  <a:lnTo>
                    <a:pt x="930227" y="136350"/>
                  </a:lnTo>
                  <a:lnTo>
                    <a:pt x="894931" y="136350"/>
                  </a:lnTo>
                  <a:lnTo>
                    <a:pt x="943675" y="0"/>
                  </a:lnTo>
                  <a:lnTo>
                    <a:pt x="978041" y="0"/>
                  </a:lnTo>
                  <a:lnTo>
                    <a:pt x="1028725" y="136350"/>
                  </a:lnTo>
                  <a:lnTo>
                    <a:pt x="993376" y="136350"/>
                  </a:lnTo>
                  <a:close/>
                  <a:moveTo>
                    <a:pt x="977057" y="88628"/>
                  </a:moveTo>
                  <a:lnTo>
                    <a:pt x="960845" y="35864"/>
                  </a:lnTo>
                  <a:lnTo>
                    <a:pt x="944632" y="88628"/>
                  </a:lnTo>
                  <a:close/>
                  <a:moveTo>
                    <a:pt x="1125282" y="0"/>
                  </a:moveTo>
                  <a:lnTo>
                    <a:pt x="1125282" y="107487"/>
                  </a:lnTo>
                  <a:lnTo>
                    <a:pt x="1177003" y="107487"/>
                  </a:lnTo>
                  <a:lnTo>
                    <a:pt x="1177003" y="136350"/>
                  </a:lnTo>
                  <a:lnTo>
                    <a:pt x="1091954" y="136350"/>
                  </a:lnTo>
                  <a:lnTo>
                    <a:pt x="1091954" y="0"/>
                  </a:lnTo>
                  <a:close/>
                  <a:moveTo>
                    <a:pt x="1279222" y="0"/>
                  </a:moveTo>
                  <a:lnTo>
                    <a:pt x="1279222" y="107487"/>
                  </a:lnTo>
                  <a:lnTo>
                    <a:pt x="1330889" y="107487"/>
                  </a:lnTo>
                  <a:lnTo>
                    <a:pt x="1330889" y="136350"/>
                  </a:lnTo>
                  <a:lnTo>
                    <a:pt x="1245840" y="136350"/>
                  </a:lnTo>
                  <a:lnTo>
                    <a:pt x="12458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Bar on Right">
  <p:cSld name="Title + Subtitle + Bullets + Image"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14"/>
          <p:cNvSpPr txBox="1"/>
          <p:nvPr>
            <p:ph type="title"/>
          </p:nvPr>
        </p:nvSpPr>
        <p:spPr>
          <a:xfrm>
            <a:off x="502920" y="242775"/>
            <a:ext cx="45720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77" name="Google Shape;677;p114"/>
          <p:cNvSpPr txBox="1"/>
          <p:nvPr>
            <p:ph idx="1" type="body"/>
          </p:nvPr>
        </p:nvSpPr>
        <p:spPr>
          <a:xfrm>
            <a:off x="502931" y="1143000"/>
            <a:ext cx="4572000" cy="3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■"/>
              <a:defRPr>
                <a:solidFill>
                  <a:schemeClr val="dk1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78" name="Google Shape;678;p114"/>
          <p:cNvSpPr txBox="1"/>
          <p:nvPr>
            <p:ph idx="2" type="subTitle"/>
          </p:nvPr>
        </p:nvSpPr>
        <p:spPr>
          <a:xfrm>
            <a:off x="502931" y="731520"/>
            <a:ext cx="45720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Three Icons">
  <p:cSld name="Three icons Bright">
    <p:bg>
      <p:bgPr>
        <a:solidFill>
          <a:schemeClr val="lt1"/>
        </a:solidFill>
      </p:bgPr>
    </p:bg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15"/>
          <p:cNvSpPr txBox="1"/>
          <p:nvPr>
            <p:ph idx="1" type="body"/>
          </p:nvPr>
        </p:nvSpPr>
        <p:spPr>
          <a:xfrm>
            <a:off x="502931" y="3039035"/>
            <a:ext cx="2381400" cy="1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dk2"/>
                </a:solidFill>
              </a:defRPr>
            </a:lvl1pPr>
            <a:lvl2pPr indent="-29210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81" name="Google Shape;681;p115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82" name="Google Shape;682;p115"/>
          <p:cNvSpPr txBox="1"/>
          <p:nvPr>
            <p:ph idx="2" type="body"/>
          </p:nvPr>
        </p:nvSpPr>
        <p:spPr>
          <a:xfrm>
            <a:off x="3376722" y="3039035"/>
            <a:ext cx="2381400" cy="1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dk2"/>
                </a:solidFill>
              </a:defRPr>
            </a:lvl1pPr>
            <a:lvl2pPr indent="-29210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83" name="Google Shape;683;p115"/>
          <p:cNvSpPr txBox="1"/>
          <p:nvPr>
            <p:ph idx="3" type="body"/>
          </p:nvPr>
        </p:nvSpPr>
        <p:spPr>
          <a:xfrm>
            <a:off x="6250514" y="3039035"/>
            <a:ext cx="2381400" cy="1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dk2"/>
                </a:solidFill>
              </a:defRPr>
            </a:lvl1pPr>
            <a:lvl2pPr indent="-29210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84" name="Google Shape;684;p115"/>
          <p:cNvSpPr txBox="1"/>
          <p:nvPr>
            <p:ph idx="4" type="body"/>
          </p:nvPr>
        </p:nvSpPr>
        <p:spPr>
          <a:xfrm>
            <a:off x="502931" y="2521324"/>
            <a:ext cx="2381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 sz="1200">
                <a:solidFill>
                  <a:schemeClr val="accent3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85" name="Google Shape;685;p115"/>
          <p:cNvSpPr txBox="1"/>
          <p:nvPr>
            <p:ph idx="5" type="body"/>
          </p:nvPr>
        </p:nvSpPr>
        <p:spPr>
          <a:xfrm>
            <a:off x="3376722" y="2521324"/>
            <a:ext cx="2381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 sz="1200">
                <a:solidFill>
                  <a:schemeClr val="accent3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86" name="Google Shape;686;p115"/>
          <p:cNvSpPr txBox="1"/>
          <p:nvPr>
            <p:ph idx="6" type="body"/>
          </p:nvPr>
        </p:nvSpPr>
        <p:spPr>
          <a:xfrm>
            <a:off x="6250514" y="2521324"/>
            <a:ext cx="2381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 sz="1200">
                <a:solidFill>
                  <a:schemeClr val="accent3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Three Columns">
  <p:cSld name="Three icons Bright_1">
    <p:bg>
      <p:bgPr>
        <a:solidFill>
          <a:schemeClr val="lt1"/>
        </a:solidFill>
      </p:bgPr>
    </p:bg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16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89" name="Google Shape;689;p116"/>
          <p:cNvSpPr txBox="1"/>
          <p:nvPr>
            <p:ph idx="1" type="body"/>
          </p:nvPr>
        </p:nvSpPr>
        <p:spPr>
          <a:xfrm>
            <a:off x="502920" y="1143000"/>
            <a:ext cx="2302800" cy="3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21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2100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⎼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2100" lvl="3" marL="18288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2100" lvl="4" marL="22860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2100" lvl="5" marL="2743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2100" lvl="8" marL="41148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90" name="Google Shape;690;p116"/>
          <p:cNvSpPr txBox="1"/>
          <p:nvPr>
            <p:ph idx="2" type="body"/>
          </p:nvPr>
        </p:nvSpPr>
        <p:spPr>
          <a:xfrm>
            <a:off x="3397768" y="1143000"/>
            <a:ext cx="2302800" cy="3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21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2100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⎼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2100" lvl="3" marL="18288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2100" lvl="4" marL="22860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2100" lvl="5" marL="2743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2100" lvl="8" marL="41148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91" name="Google Shape;691;p116"/>
          <p:cNvSpPr txBox="1"/>
          <p:nvPr>
            <p:ph idx="3" type="body"/>
          </p:nvPr>
        </p:nvSpPr>
        <p:spPr>
          <a:xfrm>
            <a:off x="6292616" y="1143000"/>
            <a:ext cx="2302800" cy="3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21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2100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⎼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2100" lvl="3" marL="18288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2100" lvl="4" marL="22860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2100" lvl="5" marL="2743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2100" lvl="8" marL="41148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92" name="Google Shape;692;p116"/>
          <p:cNvSpPr txBox="1"/>
          <p:nvPr>
            <p:ph idx="4" type="subTitle"/>
          </p:nvPr>
        </p:nvSpPr>
        <p:spPr>
          <a:xfrm>
            <a:off x="505825" y="731520"/>
            <a:ext cx="8092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Three Icons | Dark">
  <p:cSld name="Three icons Dark">
    <p:bg>
      <p:bgPr>
        <a:solidFill>
          <a:schemeClr val="dk2"/>
        </a:solidFill>
      </p:bgPr>
    </p:bg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17"/>
          <p:cNvSpPr txBox="1"/>
          <p:nvPr>
            <p:ph idx="1" type="body"/>
          </p:nvPr>
        </p:nvSpPr>
        <p:spPr>
          <a:xfrm>
            <a:off x="502931" y="3039035"/>
            <a:ext cx="2381400" cy="1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95" name="Google Shape;695;p117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96" name="Google Shape;696;p117"/>
          <p:cNvSpPr txBox="1"/>
          <p:nvPr>
            <p:ph idx="2" type="body"/>
          </p:nvPr>
        </p:nvSpPr>
        <p:spPr>
          <a:xfrm>
            <a:off x="3376722" y="3039035"/>
            <a:ext cx="2381400" cy="1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97" name="Google Shape;697;p117"/>
          <p:cNvSpPr txBox="1"/>
          <p:nvPr>
            <p:ph idx="3" type="body"/>
          </p:nvPr>
        </p:nvSpPr>
        <p:spPr>
          <a:xfrm>
            <a:off x="6250514" y="3039035"/>
            <a:ext cx="2381400" cy="1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98" name="Google Shape;698;p117"/>
          <p:cNvSpPr txBox="1"/>
          <p:nvPr>
            <p:ph idx="4" type="body"/>
          </p:nvPr>
        </p:nvSpPr>
        <p:spPr>
          <a:xfrm>
            <a:off x="502931" y="2521324"/>
            <a:ext cx="2381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b="1" sz="1200">
                <a:solidFill>
                  <a:srgbClr val="FFFFFF"/>
                </a:solidFill>
              </a:defRPr>
            </a:lvl1pPr>
            <a:lvl2pPr indent="-29210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99" name="Google Shape;699;p117"/>
          <p:cNvSpPr txBox="1"/>
          <p:nvPr>
            <p:ph idx="5" type="body"/>
          </p:nvPr>
        </p:nvSpPr>
        <p:spPr>
          <a:xfrm>
            <a:off x="3376722" y="2521324"/>
            <a:ext cx="2381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b="1" sz="1200">
                <a:solidFill>
                  <a:srgbClr val="FFFFFF"/>
                </a:solidFill>
              </a:defRPr>
            </a:lvl1pPr>
            <a:lvl2pPr indent="-29210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00" name="Google Shape;700;p117"/>
          <p:cNvSpPr txBox="1"/>
          <p:nvPr>
            <p:ph idx="6" type="body"/>
          </p:nvPr>
        </p:nvSpPr>
        <p:spPr>
          <a:xfrm>
            <a:off x="6250514" y="2521324"/>
            <a:ext cx="2381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b="1" sz="1200">
                <a:solidFill>
                  <a:srgbClr val="FFFFFF"/>
                </a:solidFill>
              </a:defRPr>
            </a:lvl1pPr>
            <a:lvl2pPr indent="-29210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grpSp>
        <p:nvGrpSpPr>
          <p:cNvPr id="701" name="Google Shape;701;p117"/>
          <p:cNvGrpSpPr/>
          <p:nvPr/>
        </p:nvGrpSpPr>
        <p:grpSpPr>
          <a:xfrm>
            <a:off x="285750" y="4880021"/>
            <a:ext cx="798080" cy="70058"/>
            <a:chOff x="285750" y="4880021"/>
            <a:chExt cx="798080" cy="70058"/>
          </a:xfrm>
        </p:grpSpPr>
        <p:sp>
          <p:nvSpPr>
            <p:cNvPr id="702" name="Google Shape;702;p117"/>
            <p:cNvSpPr/>
            <p:nvPr/>
          </p:nvSpPr>
          <p:spPr>
            <a:xfrm>
              <a:off x="314435" y="4880632"/>
              <a:ext cx="18068" cy="40471"/>
            </a:xfrm>
            <a:custGeom>
              <a:rect b="b" l="l" r="r" t="t"/>
              <a:pathLst>
                <a:path extrusionOk="0" h="79354" w="35428">
                  <a:moveTo>
                    <a:pt x="0" y="68880"/>
                  </a:moveTo>
                  <a:lnTo>
                    <a:pt x="0" y="0"/>
                  </a:lnTo>
                  <a:lnTo>
                    <a:pt x="35428" y="0"/>
                  </a:lnTo>
                  <a:lnTo>
                    <a:pt x="35428" y="79355"/>
                  </a:lnTo>
                  <a:lnTo>
                    <a:pt x="10870" y="79355"/>
                  </a:lnTo>
                  <a:cubicBezTo>
                    <a:pt x="5175" y="78865"/>
                    <a:pt x="625" y="74491"/>
                    <a:pt x="0" y="6890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117"/>
            <p:cNvSpPr/>
            <p:nvPr/>
          </p:nvSpPr>
          <p:spPr>
            <a:xfrm>
              <a:off x="343309" y="4880340"/>
              <a:ext cx="18082" cy="40724"/>
            </a:xfrm>
            <a:custGeom>
              <a:rect b="b" l="l" r="r" t="t"/>
              <a:pathLst>
                <a:path extrusionOk="0" h="79851" w="35454">
                  <a:moveTo>
                    <a:pt x="0" y="0"/>
                  </a:moveTo>
                  <a:lnTo>
                    <a:pt x="35455" y="0"/>
                  </a:lnTo>
                  <a:lnTo>
                    <a:pt x="35455" y="79851"/>
                  </a:lnTo>
                  <a:lnTo>
                    <a:pt x="0" y="79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117"/>
            <p:cNvSpPr/>
            <p:nvPr/>
          </p:nvSpPr>
          <p:spPr>
            <a:xfrm>
              <a:off x="285750" y="4880353"/>
              <a:ext cx="75717" cy="69432"/>
            </a:xfrm>
            <a:custGeom>
              <a:rect b="b" l="l" r="r" t="t"/>
              <a:pathLst>
                <a:path extrusionOk="0" h="136141" w="148464">
                  <a:moveTo>
                    <a:pt x="125714" y="136141"/>
                  </a:moveTo>
                  <a:lnTo>
                    <a:pt x="59428" y="136141"/>
                  </a:lnTo>
                  <a:cubicBezTo>
                    <a:pt x="26737" y="136141"/>
                    <a:pt x="0" y="108244"/>
                    <a:pt x="0" y="74261"/>
                  </a:cubicBezTo>
                  <a:lnTo>
                    <a:pt x="0" y="0"/>
                  </a:lnTo>
                  <a:lnTo>
                    <a:pt x="35428" y="0"/>
                  </a:lnTo>
                  <a:lnTo>
                    <a:pt x="35428" y="74131"/>
                  </a:lnTo>
                  <a:cubicBezTo>
                    <a:pt x="35428" y="87844"/>
                    <a:pt x="46325" y="99233"/>
                    <a:pt x="59561" y="99233"/>
                  </a:cubicBezTo>
                  <a:lnTo>
                    <a:pt x="148464" y="99233"/>
                  </a:lnTo>
                  <a:lnTo>
                    <a:pt x="148464" y="136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117"/>
            <p:cNvSpPr/>
            <p:nvPr/>
          </p:nvSpPr>
          <p:spPr>
            <a:xfrm>
              <a:off x="405077" y="4880021"/>
              <a:ext cx="678753" cy="70058"/>
            </a:xfrm>
            <a:custGeom>
              <a:rect b="b" l="l" r="r" t="t"/>
              <a:pathLst>
                <a:path extrusionOk="0" h="137369" w="1330888">
                  <a:moveTo>
                    <a:pt x="149129" y="136429"/>
                  </a:moveTo>
                  <a:lnTo>
                    <a:pt x="114790" y="136429"/>
                  </a:lnTo>
                  <a:lnTo>
                    <a:pt x="91747" y="50753"/>
                  </a:lnTo>
                  <a:lnTo>
                    <a:pt x="68704" y="136429"/>
                  </a:lnTo>
                  <a:lnTo>
                    <a:pt x="34445" y="136429"/>
                  </a:lnTo>
                  <a:lnTo>
                    <a:pt x="0" y="0"/>
                  </a:lnTo>
                  <a:lnTo>
                    <a:pt x="34365" y="0"/>
                  </a:lnTo>
                  <a:lnTo>
                    <a:pt x="53475" y="91579"/>
                  </a:lnTo>
                  <a:lnTo>
                    <a:pt x="76491" y="0"/>
                  </a:lnTo>
                  <a:lnTo>
                    <a:pt x="106152" y="0"/>
                  </a:lnTo>
                  <a:lnTo>
                    <a:pt x="130072" y="91579"/>
                  </a:lnTo>
                  <a:lnTo>
                    <a:pt x="149129" y="0"/>
                  </a:lnTo>
                  <a:lnTo>
                    <a:pt x="182564" y="0"/>
                  </a:lnTo>
                  <a:close/>
                  <a:moveTo>
                    <a:pt x="247467" y="136429"/>
                  </a:moveTo>
                  <a:lnTo>
                    <a:pt x="247467" y="0"/>
                  </a:lnTo>
                  <a:lnTo>
                    <a:pt x="280902" y="0"/>
                  </a:lnTo>
                  <a:lnTo>
                    <a:pt x="280902" y="136350"/>
                  </a:lnTo>
                  <a:lnTo>
                    <a:pt x="247573" y="136350"/>
                  </a:lnTo>
                  <a:close/>
                  <a:moveTo>
                    <a:pt x="473299" y="0"/>
                  </a:moveTo>
                  <a:lnTo>
                    <a:pt x="473299" y="136350"/>
                  </a:lnTo>
                  <a:lnTo>
                    <a:pt x="440795" y="136350"/>
                  </a:lnTo>
                  <a:lnTo>
                    <a:pt x="391944" y="53757"/>
                  </a:lnTo>
                  <a:lnTo>
                    <a:pt x="391944" y="136350"/>
                  </a:lnTo>
                  <a:lnTo>
                    <a:pt x="361274" y="136350"/>
                  </a:lnTo>
                  <a:lnTo>
                    <a:pt x="361274" y="0"/>
                  </a:lnTo>
                  <a:lnTo>
                    <a:pt x="394709" y="0"/>
                  </a:lnTo>
                  <a:lnTo>
                    <a:pt x="443452" y="83586"/>
                  </a:lnTo>
                  <a:lnTo>
                    <a:pt x="443452" y="0"/>
                  </a:lnTo>
                  <a:close/>
                  <a:moveTo>
                    <a:pt x="550721" y="136429"/>
                  </a:moveTo>
                  <a:lnTo>
                    <a:pt x="550721" y="0"/>
                  </a:lnTo>
                  <a:lnTo>
                    <a:pt x="598561" y="0"/>
                  </a:lnTo>
                  <a:cubicBezTo>
                    <a:pt x="645445" y="0"/>
                    <a:pt x="668355" y="22908"/>
                    <a:pt x="668355" y="68698"/>
                  </a:cubicBezTo>
                  <a:cubicBezTo>
                    <a:pt x="668355" y="114487"/>
                    <a:pt x="645445" y="137369"/>
                    <a:pt x="598508" y="137369"/>
                  </a:cubicBezTo>
                  <a:lnTo>
                    <a:pt x="550668" y="137369"/>
                  </a:lnTo>
                  <a:close/>
                  <a:moveTo>
                    <a:pt x="584156" y="107539"/>
                  </a:moveTo>
                  <a:lnTo>
                    <a:pt x="599385" y="107539"/>
                  </a:lnTo>
                  <a:cubicBezTo>
                    <a:pt x="622348" y="107539"/>
                    <a:pt x="634707" y="94479"/>
                    <a:pt x="634707" y="67783"/>
                  </a:cubicBezTo>
                  <a:cubicBezTo>
                    <a:pt x="634707" y="41898"/>
                    <a:pt x="623305" y="27975"/>
                    <a:pt x="599385" y="27975"/>
                  </a:cubicBezTo>
                  <a:lnTo>
                    <a:pt x="584156" y="27975"/>
                  </a:lnTo>
                  <a:close/>
                  <a:moveTo>
                    <a:pt x="844247" y="0"/>
                  </a:moveTo>
                  <a:lnTo>
                    <a:pt x="844247" y="26931"/>
                  </a:lnTo>
                  <a:lnTo>
                    <a:pt x="776288" y="26931"/>
                  </a:lnTo>
                  <a:lnTo>
                    <a:pt x="776288" y="54854"/>
                  </a:lnTo>
                  <a:lnTo>
                    <a:pt x="839463" y="54854"/>
                  </a:lnTo>
                  <a:lnTo>
                    <a:pt x="839463" y="81758"/>
                  </a:lnTo>
                  <a:lnTo>
                    <a:pt x="776288" y="81758"/>
                  </a:lnTo>
                  <a:lnTo>
                    <a:pt x="776288" y="136612"/>
                  </a:lnTo>
                  <a:lnTo>
                    <a:pt x="742879" y="136612"/>
                  </a:lnTo>
                  <a:lnTo>
                    <a:pt x="742879" y="0"/>
                  </a:lnTo>
                  <a:close/>
                  <a:moveTo>
                    <a:pt x="985642" y="114487"/>
                  </a:moveTo>
                  <a:lnTo>
                    <a:pt x="936925" y="114487"/>
                  </a:lnTo>
                  <a:lnTo>
                    <a:pt x="930227" y="136350"/>
                  </a:lnTo>
                  <a:lnTo>
                    <a:pt x="894931" y="136350"/>
                  </a:lnTo>
                  <a:lnTo>
                    <a:pt x="943675" y="0"/>
                  </a:lnTo>
                  <a:lnTo>
                    <a:pt x="978041" y="0"/>
                  </a:lnTo>
                  <a:lnTo>
                    <a:pt x="1028725" y="136350"/>
                  </a:lnTo>
                  <a:lnTo>
                    <a:pt x="993376" y="136350"/>
                  </a:lnTo>
                  <a:close/>
                  <a:moveTo>
                    <a:pt x="977057" y="88628"/>
                  </a:moveTo>
                  <a:lnTo>
                    <a:pt x="960845" y="35864"/>
                  </a:lnTo>
                  <a:lnTo>
                    <a:pt x="944632" y="88628"/>
                  </a:lnTo>
                  <a:close/>
                  <a:moveTo>
                    <a:pt x="1125282" y="0"/>
                  </a:moveTo>
                  <a:lnTo>
                    <a:pt x="1125282" y="107487"/>
                  </a:lnTo>
                  <a:lnTo>
                    <a:pt x="1177003" y="107487"/>
                  </a:lnTo>
                  <a:lnTo>
                    <a:pt x="1177003" y="136350"/>
                  </a:lnTo>
                  <a:lnTo>
                    <a:pt x="1091954" y="136350"/>
                  </a:lnTo>
                  <a:lnTo>
                    <a:pt x="1091954" y="0"/>
                  </a:lnTo>
                  <a:close/>
                  <a:moveTo>
                    <a:pt x="1279222" y="0"/>
                  </a:moveTo>
                  <a:lnTo>
                    <a:pt x="1279222" y="107487"/>
                  </a:lnTo>
                  <a:lnTo>
                    <a:pt x="1330889" y="107487"/>
                  </a:lnTo>
                  <a:lnTo>
                    <a:pt x="1330889" y="136350"/>
                  </a:lnTo>
                  <a:lnTo>
                    <a:pt x="1245840" y="136350"/>
                  </a:lnTo>
                  <a:lnTo>
                    <a:pt x="12458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Two Columns">
  <p:cSld name="Two Columns Bright"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18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08" name="Google Shape;708;p118"/>
          <p:cNvSpPr txBox="1"/>
          <p:nvPr>
            <p:ph idx="1" type="body"/>
          </p:nvPr>
        </p:nvSpPr>
        <p:spPr>
          <a:xfrm>
            <a:off x="502928" y="1143000"/>
            <a:ext cx="3863100" cy="3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■"/>
              <a:defRPr>
                <a:solidFill>
                  <a:schemeClr val="dk1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709" name="Google Shape;709;p118"/>
          <p:cNvSpPr txBox="1"/>
          <p:nvPr>
            <p:ph idx="2" type="subTitle"/>
          </p:nvPr>
        </p:nvSpPr>
        <p:spPr>
          <a:xfrm>
            <a:off x="502931" y="731520"/>
            <a:ext cx="8092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710" name="Google Shape;710;p118"/>
          <p:cNvSpPr txBox="1"/>
          <p:nvPr>
            <p:ph idx="3" type="body"/>
          </p:nvPr>
        </p:nvSpPr>
        <p:spPr>
          <a:xfrm>
            <a:off x="4732328" y="1143000"/>
            <a:ext cx="3863100" cy="3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■"/>
              <a:defRPr>
                <a:solidFill>
                  <a:schemeClr val="dk1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Two Columns | Dark">
  <p:cSld name="Two Columns Dark">
    <p:bg>
      <p:bgPr>
        <a:solidFill>
          <a:schemeClr val="dk2"/>
        </a:solidFill>
      </p:bgPr>
    </p:bg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19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13" name="Google Shape;713;p119"/>
          <p:cNvSpPr txBox="1"/>
          <p:nvPr>
            <p:ph idx="1" type="subTitle"/>
          </p:nvPr>
        </p:nvSpPr>
        <p:spPr>
          <a:xfrm>
            <a:off x="502930" y="731520"/>
            <a:ext cx="8092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714" name="Google Shape;714;p119"/>
          <p:cNvSpPr txBox="1"/>
          <p:nvPr>
            <p:ph idx="2" type="body"/>
          </p:nvPr>
        </p:nvSpPr>
        <p:spPr>
          <a:xfrm>
            <a:off x="502928" y="1143000"/>
            <a:ext cx="3863100" cy="3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15" name="Google Shape;715;p119"/>
          <p:cNvSpPr txBox="1"/>
          <p:nvPr>
            <p:ph idx="3" type="body"/>
          </p:nvPr>
        </p:nvSpPr>
        <p:spPr>
          <a:xfrm>
            <a:off x="4732328" y="1143000"/>
            <a:ext cx="3863100" cy="3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grpSp>
        <p:nvGrpSpPr>
          <p:cNvPr id="716" name="Google Shape;716;p119"/>
          <p:cNvGrpSpPr/>
          <p:nvPr/>
        </p:nvGrpSpPr>
        <p:grpSpPr>
          <a:xfrm>
            <a:off x="285750" y="4880021"/>
            <a:ext cx="798080" cy="70058"/>
            <a:chOff x="285750" y="4880021"/>
            <a:chExt cx="798080" cy="70058"/>
          </a:xfrm>
        </p:grpSpPr>
        <p:sp>
          <p:nvSpPr>
            <p:cNvPr id="717" name="Google Shape;717;p119"/>
            <p:cNvSpPr/>
            <p:nvPr/>
          </p:nvSpPr>
          <p:spPr>
            <a:xfrm>
              <a:off x="314435" y="4880632"/>
              <a:ext cx="18068" cy="40471"/>
            </a:xfrm>
            <a:custGeom>
              <a:rect b="b" l="l" r="r" t="t"/>
              <a:pathLst>
                <a:path extrusionOk="0" h="79354" w="35428">
                  <a:moveTo>
                    <a:pt x="0" y="68880"/>
                  </a:moveTo>
                  <a:lnTo>
                    <a:pt x="0" y="0"/>
                  </a:lnTo>
                  <a:lnTo>
                    <a:pt x="35428" y="0"/>
                  </a:lnTo>
                  <a:lnTo>
                    <a:pt x="35428" y="79355"/>
                  </a:lnTo>
                  <a:lnTo>
                    <a:pt x="10870" y="79355"/>
                  </a:lnTo>
                  <a:cubicBezTo>
                    <a:pt x="5175" y="78865"/>
                    <a:pt x="625" y="74491"/>
                    <a:pt x="0" y="6890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119"/>
            <p:cNvSpPr/>
            <p:nvPr/>
          </p:nvSpPr>
          <p:spPr>
            <a:xfrm>
              <a:off x="343309" y="4880340"/>
              <a:ext cx="18082" cy="40724"/>
            </a:xfrm>
            <a:custGeom>
              <a:rect b="b" l="l" r="r" t="t"/>
              <a:pathLst>
                <a:path extrusionOk="0" h="79851" w="35454">
                  <a:moveTo>
                    <a:pt x="0" y="0"/>
                  </a:moveTo>
                  <a:lnTo>
                    <a:pt x="35455" y="0"/>
                  </a:lnTo>
                  <a:lnTo>
                    <a:pt x="35455" y="79851"/>
                  </a:lnTo>
                  <a:lnTo>
                    <a:pt x="0" y="79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119"/>
            <p:cNvSpPr/>
            <p:nvPr/>
          </p:nvSpPr>
          <p:spPr>
            <a:xfrm>
              <a:off x="285750" y="4880353"/>
              <a:ext cx="75717" cy="69432"/>
            </a:xfrm>
            <a:custGeom>
              <a:rect b="b" l="l" r="r" t="t"/>
              <a:pathLst>
                <a:path extrusionOk="0" h="136141" w="148464">
                  <a:moveTo>
                    <a:pt x="125714" y="136141"/>
                  </a:moveTo>
                  <a:lnTo>
                    <a:pt x="59428" y="136141"/>
                  </a:lnTo>
                  <a:cubicBezTo>
                    <a:pt x="26737" y="136141"/>
                    <a:pt x="0" y="108244"/>
                    <a:pt x="0" y="74261"/>
                  </a:cubicBezTo>
                  <a:lnTo>
                    <a:pt x="0" y="0"/>
                  </a:lnTo>
                  <a:lnTo>
                    <a:pt x="35428" y="0"/>
                  </a:lnTo>
                  <a:lnTo>
                    <a:pt x="35428" y="74131"/>
                  </a:lnTo>
                  <a:cubicBezTo>
                    <a:pt x="35428" y="87844"/>
                    <a:pt x="46325" y="99233"/>
                    <a:pt x="59561" y="99233"/>
                  </a:cubicBezTo>
                  <a:lnTo>
                    <a:pt x="148464" y="99233"/>
                  </a:lnTo>
                  <a:lnTo>
                    <a:pt x="148464" y="136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119"/>
            <p:cNvSpPr/>
            <p:nvPr/>
          </p:nvSpPr>
          <p:spPr>
            <a:xfrm>
              <a:off x="405077" y="4880021"/>
              <a:ext cx="678753" cy="70058"/>
            </a:xfrm>
            <a:custGeom>
              <a:rect b="b" l="l" r="r" t="t"/>
              <a:pathLst>
                <a:path extrusionOk="0" h="137369" w="1330888">
                  <a:moveTo>
                    <a:pt x="149129" y="136429"/>
                  </a:moveTo>
                  <a:lnTo>
                    <a:pt x="114790" y="136429"/>
                  </a:lnTo>
                  <a:lnTo>
                    <a:pt x="91747" y="50753"/>
                  </a:lnTo>
                  <a:lnTo>
                    <a:pt x="68704" y="136429"/>
                  </a:lnTo>
                  <a:lnTo>
                    <a:pt x="34445" y="136429"/>
                  </a:lnTo>
                  <a:lnTo>
                    <a:pt x="0" y="0"/>
                  </a:lnTo>
                  <a:lnTo>
                    <a:pt x="34365" y="0"/>
                  </a:lnTo>
                  <a:lnTo>
                    <a:pt x="53475" y="91579"/>
                  </a:lnTo>
                  <a:lnTo>
                    <a:pt x="76491" y="0"/>
                  </a:lnTo>
                  <a:lnTo>
                    <a:pt x="106152" y="0"/>
                  </a:lnTo>
                  <a:lnTo>
                    <a:pt x="130072" y="91579"/>
                  </a:lnTo>
                  <a:lnTo>
                    <a:pt x="149129" y="0"/>
                  </a:lnTo>
                  <a:lnTo>
                    <a:pt x="182564" y="0"/>
                  </a:lnTo>
                  <a:close/>
                  <a:moveTo>
                    <a:pt x="247467" y="136429"/>
                  </a:moveTo>
                  <a:lnTo>
                    <a:pt x="247467" y="0"/>
                  </a:lnTo>
                  <a:lnTo>
                    <a:pt x="280902" y="0"/>
                  </a:lnTo>
                  <a:lnTo>
                    <a:pt x="280902" y="136350"/>
                  </a:lnTo>
                  <a:lnTo>
                    <a:pt x="247573" y="136350"/>
                  </a:lnTo>
                  <a:close/>
                  <a:moveTo>
                    <a:pt x="473299" y="0"/>
                  </a:moveTo>
                  <a:lnTo>
                    <a:pt x="473299" y="136350"/>
                  </a:lnTo>
                  <a:lnTo>
                    <a:pt x="440795" y="136350"/>
                  </a:lnTo>
                  <a:lnTo>
                    <a:pt x="391944" y="53757"/>
                  </a:lnTo>
                  <a:lnTo>
                    <a:pt x="391944" y="136350"/>
                  </a:lnTo>
                  <a:lnTo>
                    <a:pt x="361274" y="136350"/>
                  </a:lnTo>
                  <a:lnTo>
                    <a:pt x="361274" y="0"/>
                  </a:lnTo>
                  <a:lnTo>
                    <a:pt x="394709" y="0"/>
                  </a:lnTo>
                  <a:lnTo>
                    <a:pt x="443452" y="83586"/>
                  </a:lnTo>
                  <a:lnTo>
                    <a:pt x="443452" y="0"/>
                  </a:lnTo>
                  <a:close/>
                  <a:moveTo>
                    <a:pt x="550721" y="136429"/>
                  </a:moveTo>
                  <a:lnTo>
                    <a:pt x="550721" y="0"/>
                  </a:lnTo>
                  <a:lnTo>
                    <a:pt x="598561" y="0"/>
                  </a:lnTo>
                  <a:cubicBezTo>
                    <a:pt x="645445" y="0"/>
                    <a:pt x="668355" y="22908"/>
                    <a:pt x="668355" y="68698"/>
                  </a:cubicBezTo>
                  <a:cubicBezTo>
                    <a:pt x="668355" y="114487"/>
                    <a:pt x="645445" y="137369"/>
                    <a:pt x="598508" y="137369"/>
                  </a:cubicBezTo>
                  <a:lnTo>
                    <a:pt x="550668" y="137369"/>
                  </a:lnTo>
                  <a:close/>
                  <a:moveTo>
                    <a:pt x="584156" y="107539"/>
                  </a:moveTo>
                  <a:lnTo>
                    <a:pt x="599385" y="107539"/>
                  </a:lnTo>
                  <a:cubicBezTo>
                    <a:pt x="622348" y="107539"/>
                    <a:pt x="634707" y="94479"/>
                    <a:pt x="634707" y="67783"/>
                  </a:cubicBezTo>
                  <a:cubicBezTo>
                    <a:pt x="634707" y="41898"/>
                    <a:pt x="623305" y="27975"/>
                    <a:pt x="599385" y="27975"/>
                  </a:cubicBezTo>
                  <a:lnTo>
                    <a:pt x="584156" y="27975"/>
                  </a:lnTo>
                  <a:close/>
                  <a:moveTo>
                    <a:pt x="844247" y="0"/>
                  </a:moveTo>
                  <a:lnTo>
                    <a:pt x="844247" y="26931"/>
                  </a:lnTo>
                  <a:lnTo>
                    <a:pt x="776288" y="26931"/>
                  </a:lnTo>
                  <a:lnTo>
                    <a:pt x="776288" y="54854"/>
                  </a:lnTo>
                  <a:lnTo>
                    <a:pt x="839463" y="54854"/>
                  </a:lnTo>
                  <a:lnTo>
                    <a:pt x="839463" y="81758"/>
                  </a:lnTo>
                  <a:lnTo>
                    <a:pt x="776288" y="81758"/>
                  </a:lnTo>
                  <a:lnTo>
                    <a:pt x="776288" y="136612"/>
                  </a:lnTo>
                  <a:lnTo>
                    <a:pt x="742879" y="136612"/>
                  </a:lnTo>
                  <a:lnTo>
                    <a:pt x="742879" y="0"/>
                  </a:lnTo>
                  <a:close/>
                  <a:moveTo>
                    <a:pt x="985642" y="114487"/>
                  </a:moveTo>
                  <a:lnTo>
                    <a:pt x="936925" y="114487"/>
                  </a:lnTo>
                  <a:lnTo>
                    <a:pt x="930227" y="136350"/>
                  </a:lnTo>
                  <a:lnTo>
                    <a:pt x="894931" y="136350"/>
                  </a:lnTo>
                  <a:lnTo>
                    <a:pt x="943675" y="0"/>
                  </a:lnTo>
                  <a:lnTo>
                    <a:pt x="978041" y="0"/>
                  </a:lnTo>
                  <a:lnTo>
                    <a:pt x="1028725" y="136350"/>
                  </a:lnTo>
                  <a:lnTo>
                    <a:pt x="993376" y="136350"/>
                  </a:lnTo>
                  <a:close/>
                  <a:moveTo>
                    <a:pt x="977057" y="88628"/>
                  </a:moveTo>
                  <a:lnTo>
                    <a:pt x="960845" y="35864"/>
                  </a:lnTo>
                  <a:lnTo>
                    <a:pt x="944632" y="88628"/>
                  </a:lnTo>
                  <a:close/>
                  <a:moveTo>
                    <a:pt x="1125282" y="0"/>
                  </a:moveTo>
                  <a:lnTo>
                    <a:pt x="1125282" y="107487"/>
                  </a:lnTo>
                  <a:lnTo>
                    <a:pt x="1177003" y="107487"/>
                  </a:lnTo>
                  <a:lnTo>
                    <a:pt x="1177003" y="136350"/>
                  </a:lnTo>
                  <a:lnTo>
                    <a:pt x="1091954" y="136350"/>
                  </a:lnTo>
                  <a:lnTo>
                    <a:pt x="1091954" y="0"/>
                  </a:lnTo>
                  <a:close/>
                  <a:moveTo>
                    <a:pt x="1279222" y="0"/>
                  </a:moveTo>
                  <a:lnTo>
                    <a:pt x="1279222" y="107487"/>
                  </a:lnTo>
                  <a:lnTo>
                    <a:pt x="1330889" y="107487"/>
                  </a:lnTo>
                  <a:lnTo>
                    <a:pt x="1330889" y="136350"/>
                  </a:lnTo>
                  <a:lnTo>
                    <a:pt x="1245840" y="136350"/>
                  </a:lnTo>
                  <a:lnTo>
                    <a:pt x="12458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Divider | Blue">
  <p:cSld name="1_Section">
    <p:bg>
      <p:bgPr>
        <a:solidFill>
          <a:schemeClr val="accent3"/>
        </a:solidFill>
      </p:bgPr>
    </p:bg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20"/>
          <p:cNvSpPr/>
          <p:nvPr/>
        </p:nvSpPr>
        <p:spPr>
          <a:xfrm>
            <a:off x="0" y="-10100"/>
            <a:ext cx="9144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120"/>
          <p:cNvSpPr txBox="1"/>
          <p:nvPr/>
        </p:nvSpPr>
        <p:spPr>
          <a:xfrm>
            <a:off x="8622407" y="4774727"/>
            <a:ext cx="40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1" i="0" lang="en" sz="9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900" u="none" cap="none" strike="noStrike">
              <a:solidFill>
                <a:srgbClr val="01A6B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24" name="Google Shape;724;p120"/>
          <p:cNvGrpSpPr/>
          <p:nvPr/>
        </p:nvGrpSpPr>
        <p:grpSpPr>
          <a:xfrm>
            <a:off x="285750" y="4880021"/>
            <a:ext cx="798080" cy="70058"/>
            <a:chOff x="285750" y="4880021"/>
            <a:chExt cx="798080" cy="70058"/>
          </a:xfrm>
        </p:grpSpPr>
        <p:sp>
          <p:nvSpPr>
            <p:cNvPr id="725" name="Google Shape;725;p120"/>
            <p:cNvSpPr/>
            <p:nvPr/>
          </p:nvSpPr>
          <p:spPr>
            <a:xfrm>
              <a:off x="314435" y="4880632"/>
              <a:ext cx="18068" cy="40471"/>
            </a:xfrm>
            <a:custGeom>
              <a:rect b="b" l="l" r="r" t="t"/>
              <a:pathLst>
                <a:path extrusionOk="0" h="79354" w="35428">
                  <a:moveTo>
                    <a:pt x="0" y="68880"/>
                  </a:moveTo>
                  <a:lnTo>
                    <a:pt x="0" y="0"/>
                  </a:lnTo>
                  <a:lnTo>
                    <a:pt x="35428" y="0"/>
                  </a:lnTo>
                  <a:lnTo>
                    <a:pt x="35428" y="79355"/>
                  </a:lnTo>
                  <a:lnTo>
                    <a:pt x="10870" y="79355"/>
                  </a:lnTo>
                  <a:cubicBezTo>
                    <a:pt x="5175" y="78865"/>
                    <a:pt x="625" y="74491"/>
                    <a:pt x="0" y="6890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120"/>
            <p:cNvSpPr/>
            <p:nvPr/>
          </p:nvSpPr>
          <p:spPr>
            <a:xfrm>
              <a:off x="343309" y="4880340"/>
              <a:ext cx="18082" cy="40724"/>
            </a:xfrm>
            <a:custGeom>
              <a:rect b="b" l="l" r="r" t="t"/>
              <a:pathLst>
                <a:path extrusionOk="0" h="79851" w="35454">
                  <a:moveTo>
                    <a:pt x="0" y="0"/>
                  </a:moveTo>
                  <a:lnTo>
                    <a:pt x="35455" y="0"/>
                  </a:lnTo>
                  <a:lnTo>
                    <a:pt x="35455" y="79851"/>
                  </a:lnTo>
                  <a:lnTo>
                    <a:pt x="0" y="79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120"/>
            <p:cNvSpPr/>
            <p:nvPr/>
          </p:nvSpPr>
          <p:spPr>
            <a:xfrm>
              <a:off x="285750" y="4880353"/>
              <a:ext cx="75717" cy="69432"/>
            </a:xfrm>
            <a:custGeom>
              <a:rect b="b" l="l" r="r" t="t"/>
              <a:pathLst>
                <a:path extrusionOk="0" h="136141" w="148464">
                  <a:moveTo>
                    <a:pt x="125714" y="136141"/>
                  </a:moveTo>
                  <a:lnTo>
                    <a:pt x="59428" y="136141"/>
                  </a:lnTo>
                  <a:cubicBezTo>
                    <a:pt x="26737" y="136141"/>
                    <a:pt x="0" y="108244"/>
                    <a:pt x="0" y="74261"/>
                  </a:cubicBezTo>
                  <a:lnTo>
                    <a:pt x="0" y="0"/>
                  </a:lnTo>
                  <a:lnTo>
                    <a:pt x="35428" y="0"/>
                  </a:lnTo>
                  <a:lnTo>
                    <a:pt x="35428" y="74131"/>
                  </a:lnTo>
                  <a:cubicBezTo>
                    <a:pt x="35428" y="87844"/>
                    <a:pt x="46325" y="99233"/>
                    <a:pt x="59561" y="99233"/>
                  </a:cubicBezTo>
                  <a:lnTo>
                    <a:pt x="148464" y="99233"/>
                  </a:lnTo>
                  <a:lnTo>
                    <a:pt x="148464" y="136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120"/>
            <p:cNvSpPr/>
            <p:nvPr/>
          </p:nvSpPr>
          <p:spPr>
            <a:xfrm>
              <a:off x="405077" y="4880021"/>
              <a:ext cx="678753" cy="70058"/>
            </a:xfrm>
            <a:custGeom>
              <a:rect b="b" l="l" r="r" t="t"/>
              <a:pathLst>
                <a:path extrusionOk="0" h="137369" w="1330888">
                  <a:moveTo>
                    <a:pt x="149129" y="136429"/>
                  </a:moveTo>
                  <a:lnTo>
                    <a:pt x="114790" y="136429"/>
                  </a:lnTo>
                  <a:lnTo>
                    <a:pt x="91747" y="50753"/>
                  </a:lnTo>
                  <a:lnTo>
                    <a:pt x="68704" y="136429"/>
                  </a:lnTo>
                  <a:lnTo>
                    <a:pt x="34445" y="136429"/>
                  </a:lnTo>
                  <a:lnTo>
                    <a:pt x="0" y="0"/>
                  </a:lnTo>
                  <a:lnTo>
                    <a:pt x="34365" y="0"/>
                  </a:lnTo>
                  <a:lnTo>
                    <a:pt x="53475" y="91579"/>
                  </a:lnTo>
                  <a:lnTo>
                    <a:pt x="76491" y="0"/>
                  </a:lnTo>
                  <a:lnTo>
                    <a:pt x="106152" y="0"/>
                  </a:lnTo>
                  <a:lnTo>
                    <a:pt x="130072" y="91579"/>
                  </a:lnTo>
                  <a:lnTo>
                    <a:pt x="149129" y="0"/>
                  </a:lnTo>
                  <a:lnTo>
                    <a:pt x="182564" y="0"/>
                  </a:lnTo>
                  <a:close/>
                  <a:moveTo>
                    <a:pt x="247467" y="136429"/>
                  </a:moveTo>
                  <a:lnTo>
                    <a:pt x="247467" y="0"/>
                  </a:lnTo>
                  <a:lnTo>
                    <a:pt x="280902" y="0"/>
                  </a:lnTo>
                  <a:lnTo>
                    <a:pt x="280902" y="136350"/>
                  </a:lnTo>
                  <a:lnTo>
                    <a:pt x="247573" y="136350"/>
                  </a:lnTo>
                  <a:close/>
                  <a:moveTo>
                    <a:pt x="473299" y="0"/>
                  </a:moveTo>
                  <a:lnTo>
                    <a:pt x="473299" y="136350"/>
                  </a:lnTo>
                  <a:lnTo>
                    <a:pt x="440795" y="136350"/>
                  </a:lnTo>
                  <a:lnTo>
                    <a:pt x="391944" y="53757"/>
                  </a:lnTo>
                  <a:lnTo>
                    <a:pt x="391944" y="136350"/>
                  </a:lnTo>
                  <a:lnTo>
                    <a:pt x="361274" y="136350"/>
                  </a:lnTo>
                  <a:lnTo>
                    <a:pt x="361274" y="0"/>
                  </a:lnTo>
                  <a:lnTo>
                    <a:pt x="394709" y="0"/>
                  </a:lnTo>
                  <a:lnTo>
                    <a:pt x="443452" y="83586"/>
                  </a:lnTo>
                  <a:lnTo>
                    <a:pt x="443452" y="0"/>
                  </a:lnTo>
                  <a:close/>
                  <a:moveTo>
                    <a:pt x="550721" y="136429"/>
                  </a:moveTo>
                  <a:lnTo>
                    <a:pt x="550721" y="0"/>
                  </a:lnTo>
                  <a:lnTo>
                    <a:pt x="598561" y="0"/>
                  </a:lnTo>
                  <a:cubicBezTo>
                    <a:pt x="645445" y="0"/>
                    <a:pt x="668355" y="22908"/>
                    <a:pt x="668355" y="68698"/>
                  </a:cubicBezTo>
                  <a:cubicBezTo>
                    <a:pt x="668355" y="114487"/>
                    <a:pt x="645445" y="137369"/>
                    <a:pt x="598508" y="137369"/>
                  </a:cubicBezTo>
                  <a:lnTo>
                    <a:pt x="550668" y="137369"/>
                  </a:lnTo>
                  <a:close/>
                  <a:moveTo>
                    <a:pt x="584156" y="107539"/>
                  </a:moveTo>
                  <a:lnTo>
                    <a:pt x="599385" y="107539"/>
                  </a:lnTo>
                  <a:cubicBezTo>
                    <a:pt x="622348" y="107539"/>
                    <a:pt x="634707" y="94479"/>
                    <a:pt x="634707" y="67783"/>
                  </a:cubicBezTo>
                  <a:cubicBezTo>
                    <a:pt x="634707" y="41898"/>
                    <a:pt x="623305" y="27975"/>
                    <a:pt x="599385" y="27975"/>
                  </a:cubicBezTo>
                  <a:lnTo>
                    <a:pt x="584156" y="27975"/>
                  </a:lnTo>
                  <a:close/>
                  <a:moveTo>
                    <a:pt x="844247" y="0"/>
                  </a:moveTo>
                  <a:lnTo>
                    <a:pt x="844247" y="26931"/>
                  </a:lnTo>
                  <a:lnTo>
                    <a:pt x="776288" y="26931"/>
                  </a:lnTo>
                  <a:lnTo>
                    <a:pt x="776288" y="54854"/>
                  </a:lnTo>
                  <a:lnTo>
                    <a:pt x="839463" y="54854"/>
                  </a:lnTo>
                  <a:lnTo>
                    <a:pt x="839463" y="81758"/>
                  </a:lnTo>
                  <a:lnTo>
                    <a:pt x="776288" y="81758"/>
                  </a:lnTo>
                  <a:lnTo>
                    <a:pt x="776288" y="136612"/>
                  </a:lnTo>
                  <a:lnTo>
                    <a:pt x="742879" y="136612"/>
                  </a:lnTo>
                  <a:lnTo>
                    <a:pt x="742879" y="0"/>
                  </a:lnTo>
                  <a:close/>
                  <a:moveTo>
                    <a:pt x="985642" y="114487"/>
                  </a:moveTo>
                  <a:lnTo>
                    <a:pt x="936925" y="114487"/>
                  </a:lnTo>
                  <a:lnTo>
                    <a:pt x="930227" y="136350"/>
                  </a:lnTo>
                  <a:lnTo>
                    <a:pt x="894931" y="136350"/>
                  </a:lnTo>
                  <a:lnTo>
                    <a:pt x="943675" y="0"/>
                  </a:lnTo>
                  <a:lnTo>
                    <a:pt x="978041" y="0"/>
                  </a:lnTo>
                  <a:lnTo>
                    <a:pt x="1028725" y="136350"/>
                  </a:lnTo>
                  <a:lnTo>
                    <a:pt x="993376" y="136350"/>
                  </a:lnTo>
                  <a:close/>
                  <a:moveTo>
                    <a:pt x="977057" y="88628"/>
                  </a:moveTo>
                  <a:lnTo>
                    <a:pt x="960845" y="35864"/>
                  </a:lnTo>
                  <a:lnTo>
                    <a:pt x="944632" y="88628"/>
                  </a:lnTo>
                  <a:close/>
                  <a:moveTo>
                    <a:pt x="1125282" y="0"/>
                  </a:moveTo>
                  <a:lnTo>
                    <a:pt x="1125282" y="107487"/>
                  </a:lnTo>
                  <a:lnTo>
                    <a:pt x="1177003" y="107487"/>
                  </a:lnTo>
                  <a:lnTo>
                    <a:pt x="1177003" y="136350"/>
                  </a:lnTo>
                  <a:lnTo>
                    <a:pt x="1091954" y="136350"/>
                  </a:lnTo>
                  <a:lnTo>
                    <a:pt x="1091954" y="0"/>
                  </a:lnTo>
                  <a:close/>
                  <a:moveTo>
                    <a:pt x="1279222" y="0"/>
                  </a:moveTo>
                  <a:lnTo>
                    <a:pt x="1279222" y="107487"/>
                  </a:lnTo>
                  <a:lnTo>
                    <a:pt x="1330889" y="107487"/>
                  </a:lnTo>
                  <a:lnTo>
                    <a:pt x="1330889" y="136350"/>
                  </a:lnTo>
                  <a:lnTo>
                    <a:pt x="1245840" y="136350"/>
                  </a:lnTo>
                  <a:lnTo>
                    <a:pt x="12458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9" name="Google Shape;729;p120"/>
          <p:cNvGrpSpPr/>
          <p:nvPr/>
        </p:nvGrpSpPr>
        <p:grpSpPr>
          <a:xfrm>
            <a:off x="3675575" y="-1337554"/>
            <a:ext cx="5014000" cy="4598706"/>
            <a:chOff x="3675575" y="-1337554"/>
            <a:chExt cx="5014000" cy="4598706"/>
          </a:xfrm>
        </p:grpSpPr>
        <p:sp>
          <p:nvSpPr>
            <p:cNvPr id="730" name="Google Shape;730;p120"/>
            <p:cNvSpPr/>
            <p:nvPr/>
          </p:nvSpPr>
          <p:spPr>
            <a:xfrm>
              <a:off x="5575581" y="-1318201"/>
              <a:ext cx="1196492" cy="2679983"/>
            </a:xfrm>
            <a:custGeom>
              <a:rect b="b" l="l" r="r" t="t"/>
              <a:pathLst>
                <a:path extrusionOk="0" h="79354" w="35428">
                  <a:moveTo>
                    <a:pt x="0" y="68880"/>
                  </a:moveTo>
                  <a:lnTo>
                    <a:pt x="0" y="0"/>
                  </a:lnTo>
                  <a:lnTo>
                    <a:pt x="35428" y="0"/>
                  </a:lnTo>
                  <a:lnTo>
                    <a:pt x="35428" y="79355"/>
                  </a:lnTo>
                  <a:lnTo>
                    <a:pt x="10870" y="79355"/>
                  </a:lnTo>
                  <a:cubicBezTo>
                    <a:pt x="5175" y="78865"/>
                    <a:pt x="625" y="74491"/>
                    <a:pt x="0" y="68907"/>
                  </a:cubicBezTo>
                </a:path>
              </a:pathLst>
            </a:custGeom>
            <a:solidFill>
              <a:srgbClr val="CCEDF3">
                <a:alpha val="1019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120"/>
            <p:cNvSpPr/>
            <p:nvPr/>
          </p:nvSpPr>
          <p:spPr>
            <a:xfrm>
              <a:off x="7488109" y="-1337554"/>
              <a:ext cx="1197370" cy="2696768"/>
            </a:xfrm>
            <a:custGeom>
              <a:rect b="b" l="l" r="r" t="t"/>
              <a:pathLst>
                <a:path extrusionOk="0" h="79851" w="35454">
                  <a:moveTo>
                    <a:pt x="0" y="0"/>
                  </a:moveTo>
                  <a:lnTo>
                    <a:pt x="35455" y="0"/>
                  </a:lnTo>
                  <a:lnTo>
                    <a:pt x="35455" y="79851"/>
                  </a:lnTo>
                  <a:lnTo>
                    <a:pt x="0" y="79851"/>
                  </a:lnTo>
                  <a:close/>
                </a:path>
              </a:pathLst>
            </a:custGeom>
            <a:solidFill>
              <a:srgbClr val="CCEDF3">
                <a:alpha val="1019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20"/>
            <p:cNvSpPr/>
            <p:nvPr/>
          </p:nvSpPr>
          <p:spPr>
            <a:xfrm>
              <a:off x="3675575" y="-1336671"/>
              <a:ext cx="5014000" cy="4597822"/>
            </a:xfrm>
            <a:custGeom>
              <a:rect b="b" l="l" r="r" t="t"/>
              <a:pathLst>
                <a:path extrusionOk="0" h="136141" w="148464">
                  <a:moveTo>
                    <a:pt x="125714" y="136141"/>
                  </a:moveTo>
                  <a:lnTo>
                    <a:pt x="59428" y="136141"/>
                  </a:lnTo>
                  <a:cubicBezTo>
                    <a:pt x="26737" y="136141"/>
                    <a:pt x="0" y="108244"/>
                    <a:pt x="0" y="74261"/>
                  </a:cubicBezTo>
                  <a:lnTo>
                    <a:pt x="0" y="0"/>
                  </a:lnTo>
                  <a:lnTo>
                    <a:pt x="35428" y="0"/>
                  </a:lnTo>
                  <a:lnTo>
                    <a:pt x="35428" y="74131"/>
                  </a:lnTo>
                  <a:cubicBezTo>
                    <a:pt x="35428" y="87844"/>
                    <a:pt x="46325" y="99233"/>
                    <a:pt x="59561" y="99233"/>
                  </a:cubicBezTo>
                  <a:lnTo>
                    <a:pt x="148464" y="99233"/>
                  </a:lnTo>
                  <a:lnTo>
                    <a:pt x="148464" y="136141"/>
                  </a:lnTo>
                  <a:close/>
                </a:path>
              </a:pathLst>
            </a:custGeom>
            <a:solidFill>
              <a:srgbClr val="CCEDF3">
                <a:alpha val="1019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3" name="Google Shape;733;p120"/>
          <p:cNvSpPr txBox="1"/>
          <p:nvPr>
            <p:ph type="title"/>
          </p:nvPr>
        </p:nvSpPr>
        <p:spPr>
          <a:xfrm>
            <a:off x="1100100" y="1709550"/>
            <a:ext cx="6943800" cy="172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Divider | Dark">
  <p:cSld name="CUSTOM_1_1">
    <p:bg>
      <p:bgPr>
        <a:solidFill>
          <a:srgbClr val="002127"/>
        </a:solidFill>
      </p:bgPr>
    </p:bg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21"/>
          <p:cNvSpPr/>
          <p:nvPr/>
        </p:nvSpPr>
        <p:spPr>
          <a:xfrm>
            <a:off x="0" y="-10100"/>
            <a:ext cx="9144000" cy="5143500"/>
          </a:xfrm>
          <a:prstGeom prst="rect">
            <a:avLst/>
          </a:prstGeom>
          <a:solidFill>
            <a:srgbClr val="002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6" name="Google Shape;736;p121"/>
          <p:cNvPicPr preferRelativeResize="0"/>
          <p:nvPr/>
        </p:nvPicPr>
        <p:blipFill rotWithShape="1">
          <a:blip r:embed="rId2">
            <a:alphaModFix amt="30000"/>
          </a:blip>
          <a:srcRect b="0" l="0" r="0" t="29083"/>
          <a:stretch/>
        </p:blipFill>
        <p:spPr>
          <a:xfrm>
            <a:off x="3463100" y="0"/>
            <a:ext cx="5226476" cy="32611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7" name="Google Shape;737;p121"/>
          <p:cNvGrpSpPr/>
          <p:nvPr/>
        </p:nvGrpSpPr>
        <p:grpSpPr>
          <a:xfrm>
            <a:off x="285750" y="4880021"/>
            <a:ext cx="798080" cy="70058"/>
            <a:chOff x="285750" y="4880021"/>
            <a:chExt cx="798080" cy="70058"/>
          </a:xfrm>
        </p:grpSpPr>
        <p:sp>
          <p:nvSpPr>
            <p:cNvPr id="738" name="Google Shape;738;p121"/>
            <p:cNvSpPr/>
            <p:nvPr/>
          </p:nvSpPr>
          <p:spPr>
            <a:xfrm>
              <a:off x="314435" y="4880632"/>
              <a:ext cx="18068" cy="40471"/>
            </a:xfrm>
            <a:custGeom>
              <a:rect b="b" l="l" r="r" t="t"/>
              <a:pathLst>
                <a:path extrusionOk="0" h="79354" w="35428">
                  <a:moveTo>
                    <a:pt x="0" y="68880"/>
                  </a:moveTo>
                  <a:lnTo>
                    <a:pt x="0" y="0"/>
                  </a:lnTo>
                  <a:lnTo>
                    <a:pt x="35428" y="0"/>
                  </a:lnTo>
                  <a:lnTo>
                    <a:pt x="35428" y="79355"/>
                  </a:lnTo>
                  <a:lnTo>
                    <a:pt x="10870" y="79355"/>
                  </a:lnTo>
                  <a:cubicBezTo>
                    <a:pt x="5175" y="78865"/>
                    <a:pt x="625" y="74491"/>
                    <a:pt x="0" y="6890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21"/>
            <p:cNvSpPr/>
            <p:nvPr/>
          </p:nvSpPr>
          <p:spPr>
            <a:xfrm>
              <a:off x="343309" y="4880340"/>
              <a:ext cx="18082" cy="40724"/>
            </a:xfrm>
            <a:custGeom>
              <a:rect b="b" l="l" r="r" t="t"/>
              <a:pathLst>
                <a:path extrusionOk="0" h="79851" w="35454">
                  <a:moveTo>
                    <a:pt x="0" y="0"/>
                  </a:moveTo>
                  <a:lnTo>
                    <a:pt x="35455" y="0"/>
                  </a:lnTo>
                  <a:lnTo>
                    <a:pt x="35455" y="79851"/>
                  </a:lnTo>
                  <a:lnTo>
                    <a:pt x="0" y="79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121"/>
            <p:cNvSpPr/>
            <p:nvPr/>
          </p:nvSpPr>
          <p:spPr>
            <a:xfrm>
              <a:off x="285750" y="4880353"/>
              <a:ext cx="75717" cy="69432"/>
            </a:xfrm>
            <a:custGeom>
              <a:rect b="b" l="l" r="r" t="t"/>
              <a:pathLst>
                <a:path extrusionOk="0" h="136141" w="148464">
                  <a:moveTo>
                    <a:pt x="125714" y="136141"/>
                  </a:moveTo>
                  <a:lnTo>
                    <a:pt x="59428" y="136141"/>
                  </a:lnTo>
                  <a:cubicBezTo>
                    <a:pt x="26737" y="136141"/>
                    <a:pt x="0" y="108244"/>
                    <a:pt x="0" y="74261"/>
                  </a:cubicBezTo>
                  <a:lnTo>
                    <a:pt x="0" y="0"/>
                  </a:lnTo>
                  <a:lnTo>
                    <a:pt x="35428" y="0"/>
                  </a:lnTo>
                  <a:lnTo>
                    <a:pt x="35428" y="74131"/>
                  </a:lnTo>
                  <a:cubicBezTo>
                    <a:pt x="35428" y="87844"/>
                    <a:pt x="46325" y="99233"/>
                    <a:pt x="59561" y="99233"/>
                  </a:cubicBezTo>
                  <a:lnTo>
                    <a:pt x="148464" y="99233"/>
                  </a:lnTo>
                  <a:lnTo>
                    <a:pt x="148464" y="136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121"/>
            <p:cNvSpPr/>
            <p:nvPr/>
          </p:nvSpPr>
          <p:spPr>
            <a:xfrm>
              <a:off x="405077" y="4880021"/>
              <a:ext cx="678753" cy="70058"/>
            </a:xfrm>
            <a:custGeom>
              <a:rect b="b" l="l" r="r" t="t"/>
              <a:pathLst>
                <a:path extrusionOk="0" h="137369" w="1330888">
                  <a:moveTo>
                    <a:pt x="149129" y="136429"/>
                  </a:moveTo>
                  <a:lnTo>
                    <a:pt x="114790" y="136429"/>
                  </a:lnTo>
                  <a:lnTo>
                    <a:pt x="91747" y="50753"/>
                  </a:lnTo>
                  <a:lnTo>
                    <a:pt x="68704" y="136429"/>
                  </a:lnTo>
                  <a:lnTo>
                    <a:pt x="34445" y="136429"/>
                  </a:lnTo>
                  <a:lnTo>
                    <a:pt x="0" y="0"/>
                  </a:lnTo>
                  <a:lnTo>
                    <a:pt x="34365" y="0"/>
                  </a:lnTo>
                  <a:lnTo>
                    <a:pt x="53475" y="91579"/>
                  </a:lnTo>
                  <a:lnTo>
                    <a:pt x="76491" y="0"/>
                  </a:lnTo>
                  <a:lnTo>
                    <a:pt x="106152" y="0"/>
                  </a:lnTo>
                  <a:lnTo>
                    <a:pt x="130072" y="91579"/>
                  </a:lnTo>
                  <a:lnTo>
                    <a:pt x="149129" y="0"/>
                  </a:lnTo>
                  <a:lnTo>
                    <a:pt x="182564" y="0"/>
                  </a:lnTo>
                  <a:close/>
                  <a:moveTo>
                    <a:pt x="247467" y="136429"/>
                  </a:moveTo>
                  <a:lnTo>
                    <a:pt x="247467" y="0"/>
                  </a:lnTo>
                  <a:lnTo>
                    <a:pt x="280902" y="0"/>
                  </a:lnTo>
                  <a:lnTo>
                    <a:pt x="280902" y="136350"/>
                  </a:lnTo>
                  <a:lnTo>
                    <a:pt x="247573" y="136350"/>
                  </a:lnTo>
                  <a:close/>
                  <a:moveTo>
                    <a:pt x="473299" y="0"/>
                  </a:moveTo>
                  <a:lnTo>
                    <a:pt x="473299" y="136350"/>
                  </a:lnTo>
                  <a:lnTo>
                    <a:pt x="440795" y="136350"/>
                  </a:lnTo>
                  <a:lnTo>
                    <a:pt x="391944" y="53757"/>
                  </a:lnTo>
                  <a:lnTo>
                    <a:pt x="391944" y="136350"/>
                  </a:lnTo>
                  <a:lnTo>
                    <a:pt x="361274" y="136350"/>
                  </a:lnTo>
                  <a:lnTo>
                    <a:pt x="361274" y="0"/>
                  </a:lnTo>
                  <a:lnTo>
                    <a:pt x="394709" y="0"/>
                  </a:lnTo>
                  <a:lnTo>
                    <a:pt x="443452" y="83586"/>
                  </a:lnTo>
                  <a:lnTo>
                    <a:pt x="443452" y="0"/>
                  </a:lnTo>
                  <a:close/>
                  <a:moveTo>
                    <a:pt x="550721" y="136429"/>
                  </a:moveTo>
                  <a:lnTo>
                    <a:pt x="550721" y="0"/>
                  </a:lnTo>
                  <a:lnTo>
                    <a:pt x="598561" y="0"/>
                  </a:lnTo>
                  <a:cubicBezTo>
                    <a:pt x="645445" y="0"/>
                    <a:pt x="668355" y="22908"/>
                    <a:pt x="668355" y="68698"/>
                  </a:cubicBezTo>
                  <a:cubicBezTo>
                    <a:pt x="668355" y="114487"/>
                    <a:pt x="645445" y="137369"/>
                    <a:pt x="598508" y="137369"/>
                  </a:cubicBezTo>
                  <a:lnTo>
                    <a:pt x="550668" y="137369"/>
                  </a:lnTo>
                  <a:close/>
                  <a:moveTo>
                    <a:pt x="584156" y="107539"/>
                  </a:moveTo>
                  <a:lnTo>
                    <a:pt x="599385" y="107539"/>
                  </a:lnTo>
                  <a:cubicBezTo>
                    <a:pt x="622348" y="107539"/>
                    <a:pt x="634707" y="94479"/>
                    <a:pt x="634707" y="67783"/>
                  </a:cubicBezTo>
                  <a:cubicBezTo>
                    <a:pt x="634707" y="41898"/>
                    <a:pt x="623305" y="27975"/>
                    <a:pt x="599385" y="27975"/>
                  </a:cubicBezTo>
                  <a:lnTo>
                    <a:pt x="584156" y="27975"/>
                  </a:lnTo>
                  <a:close/>
                  <a:moveTo>
                    <a:pt x="844247" y="0"/>
                  </a:moveTo>
                  <a:lnTo>
                    <a:pt x="844247" y="26931"/>
                  </a:lnTo>
                  <a:lnTo>
                    <a:pt x="776288" y="26931"/>
                  </a:lnTo>
                  <a:lnTo>
                    <a:pt x="776288" y="54854"/>
                  </a:lnTo>
                  <a:lnTo>
                    <a:pt x="839463" y="54854"/>
                  </a:lnTo>
                  <a:lnTo>
                    <a:pt x="839463" y="81758"/>
                  </a:lnTo>
                  <a:lnTo>
                    <a:pt x="776288" y="81758"/>
                  </a:lnTo>
                  <a:lnTo>
                    <a:pt x="776288" y="136612"/>
                  </a:lnTo>
                  <a:lnTo>
                    <a:pt x="742879" y="136612"/>
                  </a:lnTo>
                  <a:lnTo>
                    <a:pt x="742879" y="0"/>
                  </a:lnTo>
                  <a:close/>
                  <a:moveTo>
                    <a:pt x="985642" y="114487"/>
                  </a:moveTo>
                  <a:lnTo>
                    <a:pt x="936925" y="114487"/>
                  </a:lnTo>
                  <a:lnTo>
                    <a:pt x="930227" y="136350"/>
                  </a:lnTo>
                  <a:lnTo>
                    <a:pt x="894931" y="136350"/>
                  </a:lnTo>
                  <a:lnTo>
                    <a:pt x="943675" y="0"/>
                  </a:lnTo>
                  <a:lnTo>
                    <a:pt x="978041" y="0"/>
                  </a:lnTo>
                  <a:lnTo>
                    <a:pt x="1028725" y="136350"/>
                  </a:lnTo>
                  <a:lnTo>
                    <a:pt x="993376" y="136350"/>
                  </a:lnTo>
                  <a:close/>
                  <a:moveTo>
                    <a:pt x="977057" y="88628"/>
                  </a:moveTo>
                  <a:lnTo>
                    <a:pt x="960845" y="35864"/>
                  </a:lnTo>
                  <a:lnTo>
                    <a:pt x="944632" y="88628"/>
                  </a:lnTo>
                  <a:close/>
                  <a:moveTo>
                    <a:pt x="1125282" y="0"/>
                  </a:moveTo>
                  <a:lnTo>
                    <a:pt x="1125282" y="107487"/>
                  </a:lnTo>
                  <a:lnTo>
                    <a:pt x="1177003" y="107487"/>
                  </a:lnTo>
                  <a:lnTo>
                    <a:pt x="1177003" y="136350"/>
                  </a:lnTo>
                  <a:lnTo>
                    <a:pt x="1091954" y="136350"/>
                  </a:lnTo>
                  <a:lnTo>
                    <a:pt x="1091954" y="0"/>
                  </a:lnTo>
                  <a:close/>
                  <a:moveTo>
                    <a:pt x="1279222" y="0"/>
                  </a:moveTo>
                  <a:lnTo>
                    <a:pt x="1279222" y="107487"/>
                  </a:lnTo>
                  <a:lnTo>
                    <a:pt x="1330889" y="107487"/>
                  </a:lnTo>
                  <a:lnTo>
                    <a:pt x="1330889" y="136350"/>
                  </a:lnTo>
                  <a:lnTo>
                    <a:pt x="1245840" y="136350"/>
                  </a:lnTo>
                  <a:lnTo>
                    <a:pt x="12458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2" name="Google Shape;742;p121"/>
          <p:cNvSpPr txBox="1"/>
          <p:nvPr>
            <p:ph type="title"/>
          </p:nvPr>
        </p:nvSpPr>
        <p:spPr>
          <a:xfrm>
            <a:off x="1100100" y="1709550"/>
            <a:ext cx="6943800" cy="172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 Title Only ">
  <p:cSld name="1_Blank_1_1_2_1_1">
    <p:bg>
      <p:bgPr>
        <a:solidFill>
          <a:srgbClr val="FFFFFF"/>
        </a:solidFill>
      </p:bgPr>
    </p:bg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122"/>
          <p:cNvSpPr/>
          <p:nvPr/>
        </p:nvSpPr>
        <p:spPr>
          <a:xfrm rot="5400000">
            <a:off x="48600" y="414275"/>
            <a:ext cx="424500" cy="49800"/>
          </a:xfrm>
          <a:prstGeom prst="rect">
            <a:avLst/>
          </a:prstGeom>
          <a:solidFill>
            <a:srgbClr val="00A7C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122"/>
          <p:cNvSpPr txBox="1"/>
          <p:nvPr>
            <p:ph type="title"/>
          </p:nvPr>
        </p:nvSpPr>
        <p:spPr>
          <a:xfrm>
            <a:off x="502925" y="242775"/>
            <a:ext cx="80907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 Title Only | Dark">
  <p:cSld name="Blank 2_2">
    <p:bg>
      <p:bgPr>
        <a:solidFill>
          <a:srgbClr val="002127"/>
        </a:solidFill>
      </p:bgPr>
    </p:bg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23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grpSp>
        <p:nvGrpSpPr>
          <p:cNvPr id="748" name="Google Shape;748;p123"/>
          <p:cNvGrpSpPr/>
          <p:nvPr/>
        </p:nvGrpSpPr>
        <p:grpSpPr>
          <a:xfrm>
            <a:off x="285750" y="4880021"/>
            <a:ext cx="798080" cy="70058"/>
            <a:chOff x="285750" y="4880021"/>
            <a:chExt cx="798080" cy="70058"/>
          </a:xfrm>
        </p:grpSpPr>
        <p:sp>
          <p:nvSpPr>
            <p:cNvPr id="749" name="Google Shape;749;p123"/>
            <p:cNvSpPr/>
            <p:nvPr/>
          </p:nvSpPr>
          <p:spPr>
            <a:xfrm>
              <a:off x="314435" y="4880632"/>
              <a:ext cx="18068" cy="40471"/>
            </a:xfrm>
            <a:custGeom>
              <a:rect b="b" l="l" r="r" t="t"/>
              <a:pathLst>
                <a:path extrusionOk="0" h="79354" w="35428">
                  <a:moveTo>
                    <a:pt x="0" y="68880"/>
                  </a:moveTo>
                  <a:lnTo>
                    <a:pt x="0" y="0"/>
                  </a:lnTo>
                  <a:lnTo>
                    <a:pt x="35428" y="0"/>
                  </a:lnTo>
                  <a:lnTo>
                    <a:pt x="35428" y="79355"/>
                  </a:lnTo>
                  <a:lnTo>
                    <a:pt x="10870" y="79355"/>
                  </a:lnTo>
                  <a:cubicBezTo>
                    <a:pt x="5175" y="78865"/>
                    <a:pt x="625" y="74491"/>
                    <a:pt x="0" y="6890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123"/>
            <p:cNvSpPr/>
            <p:nvPr/>
          </p:nvSpPr>
          <p:spPr>
            <a:xfrm>
              <a:off x="343309" y="4880340"/>
              <a:ext cx="18082" cy="40724"/>
            </a:xfrm>
            <a:custGeom>
              <a:rect b="b" l="l" r="r" t="t"/>
              <a:pathLst>
                <a:path extrusionOk="0" h="79851" w="35454">
                  <a:moveTo>
                    <a:pt x="0" y="0"/>
                  </a:moveTo>
                  <a:lnTo>
                    <a:pt x="35455" y="0"/>
                  </a:lnTo>
                  <a:lnTo>
                    <a:pt x="35455" y="79851"/>
                  </a:lnTo>
                  <a:lnTo>
                    <a:pt x="0" y="79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123"/>
            <p:cNvSpPr/>
            <p:nvPr/>
          </p:nvSpPr>
          <p:spPr>
            <a:xfrm>
              <a:off x="285750" y="4880353"/>
              <a:ext cx="75717" cy="69432"/>
            </a:xfrm>
            <a:custGeom>
              <a:rect b="b" l="l" r="r" t="t"/>
              <a:pathLst>
                <a:path extrusionOk="0" h="136141" w="148464">
                  <a:moveTo>
                    <a:pt x="125714" y="136141"/>
                  </a:moveTo>
                  <a:lnTo>
                    <a:pt x="59428" y="136141"/>
                  </a:lnTo>
                  <a:cubicBezTo>
                    <a:pt x="26737" y="136141"/>
                    <a:pt x="0" y="108244"/>
                    <a:pt x="0" y="74261"/>
                  </a:cubicBezTo>
                  <a:lnTo>
                    <a:pt x="0" y="0"/>
                  </a:lnTo>
                  <a:lnTo>
                    <a:pt x="35428" y="0"/>
                  </a:lnTo>
                  <a:lnTo>
                    <a:pt x="35428" y="74131"/>
                  </a:lnTo>
                  <a:cubicBezTo>
                    <a:pt x="35428" y="87844"/>
                    <a:pt x="46325" y="99233"/>
                    <a:pt x="59561" y="99233"/>
                  </a:cubicBezTo>
                  <a:lnTo>
                    <a:pt x="148464" y="99233"/>
                  </a:lnTo>
                  <a:lnTo>
                    <a:pt x="148464" y="136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123"/>
            <p:cNvSpPr/>
            <p:nvPr/>
          </p:nvSpPr>
          <p:spPr>
            <a:xfrm>
              <a:off x="405077" y="4880021"/>
              <a:ext cx="678753" cy="70058"/>
            </a:xfrm>
            <a:custGeom>
              <a:rect b="b" l="l" r="r" t="t"/>
              <a:pathLst>
                <a:path extrusionOk="0" h="137369" w="1330888">
                  <a:moveTo>
                    <a:pt x="149129" y="136429"/>
                  </a:moveTo>
                  <a:lnTo>
                    <a:pt x="114790" y="136429"/>
                  </a:lnTo>
                  <a:lnTo>
                    <a:pt x="91747" y="50753"/>
                  </a:lnTo>
                  <a:lnTo>
                    <a:pt x="68704" y="136429"/>
                  </a:lnTo>
                  <a:lnTo>
                    <a:pt x="34445" y="136429"/>
                  </a:lnTo>
                  <a:lnTo>
                    <a:pt x="0" y="0"/>
                  </a:lnTo>
                  <a:lnTo>
                    <a:pt x="34365" y="0"/>
                  </a:lnTo>
                  <a:lnTo>
                    <a:pt x="53475" y="91579"/>
                  </a:lnTo>
                  <a:lnTo>
                    <a:pt x="76491" y="0"/>
                  </a:lnTo>
                  <a:lnTo>
                    <a:pt x="106152" y="0"/>
                  </a:lnTo>
                  <a:lnTo>
                    <a:pt x="130072" y="91579"/>
                  </a:lnTo>
                  <a:lnTo>
                    <a:pt x="149129" y="0"/>
                  </a:lnTo>
                  <a:lnTo>
                    <a:pt x="182564" y="0"/>
                  </a:lnTo>
                  <a:close/>
                  <a:moveTo>
                    <a:pt x="247467" y="136429"/>
                  </a:moveTo>
                  <a:lnTo>
                    <a:pt x="247467" y="0"/>
                  </a:lnTo>
                  <a:lnTo>
                    <a:pt x="280902" y="0"/>
                  </a:lnTo>
                  <a:lnTo>
                    <a:pt x="280902" y="136350"/>
                  </a:lnTo>
                  <a:lnTo>
                    <a:pt x="247573" y="136350"/>
                  </a:lnTo>
                  <a:close/>
                  <a:moveTo>
                    <a:pt x="473299" y="0"/>
                  </a:moveTo>
                  <a:lnTo>
                    <a:pt x="473299" y="136350"/>
                  </a:lnTo>
                  <a:lnTo>
                    <a:pt x="440795" y="136350"/>
                  </a:lnTo>
                  <a:lnTo>
                    <a:pt x="391944" y="53757"/>
                  </a:lnTo>
                  <a:lnTo>
                    <a:pt x="391944" y="136350"/>
                  </a:lnTo>
                  <a:lnTo>
                    <a:pt x="361274" y="136350"/>
                  </a:lnTo>
                  <a:lnTo>
                    <a:pt x="361274" y="0"/>
                  </a:lnTo>
                  <a:lnTo>
                    <a:pt x="394709" y="0"/>
                  </a:lnTo>
                  <a:lnTo>
                    <a:pt x="443452" y="83586"/>
                  </a:lnTo>
                  <a:lnTo>
                    <a:pt x="443452" y="0"/>
                  </a:lnTo>
                  <a:close/>
                  <a:moveTo>
                    <a:pt x="550721" y="136429"/>
                  </a:moveTo>
                  <a:lnTo>
                    <a:pt x="550721" y="0"/>
                  </a:lnTo>
                  <a:lnTo>
                    <a:pt x="598561" y="0"/>
                  </a:lnTo>
                  <a:cubicBezTo>
                    <a:pt x="645445" y="0"/>
                    <a:pt x="668355" y="22908"/>
                    <a:pt x="668355" y="68698"/>
                  </a:cubicBezTo>
                  <a:cubicBezTo>
                    <a:pt x="668355" y="114487"/>
                    <a:pt x="645445" y="137369"/>
                    <a:pt x="598508" y="137369"/>
                  </a:cubicBezTo>
                  <a:lnTo>
                    <a:pt x="550668" y="137369"/>
                  </a:lnTo>
                  <a:close/>
                  <a:moveTo>
                    <a:pt x="584156" y="107539"/>
                  </a:moveTo>
                  <a:lnTo>
                    <a:pt x="599385" y="107539"/>
                  </a:lnTo>
                  <a:cubicBezTo>
                    <a:pt x="622348" y="107539"/>
                    <a:pt x="634707" y="94479"/>
                    <a:pt x="634707" y="67783"/>
                  </a:cubicBezTo>
                  <a:cubicBezTo>
                    <a:pt x="634707" y="41898"/>
                    <a:pt x="623305" y="27975"/>
                    <a:pt x="599385" y="27975"/>
                  </a:cubicBezTo>
                  <a:lnTo>
                    <a:pt x="584156" y="27975"/>
                  </a:lnTo>
                  <a:close/>
                  <a:moveTo>
                    <a:pt x="844247" y="0"/>
                  </a:moveTo>
                  <a:lnTo>
                    <a:pt x="844247" y="26931"/>
                  </a:lnTo>
                  <a:lnTo>
                    <a:pt x="776288" y="26931"/>
                  </a:lnTo>
                  <a:lnTo>
                    <a:pt x="776288" y="54854"/>
                  </a:lnTo>
                  <a:lnTo>
                    <a:pt x="839463" y="54854"/>
                  </a:lnTo>
                  <a:lnTo>
                    <a:pt x="839463" y="81758"/>
                  </a:lnTo>
                  <a:lnTo>
                    <a:pt x="776288" y="81758"/>
                  </a:lnTo>
                  <a:lnTo>
                    <a:pt x="776288" y="136612"/>
                  </a:lnTo>
                  <a:lnTo>
                    <a:pt x="742879" y="136612"/>
                  </a:lnTo>
                  <a:lnTo>
                    <a:pt x="742879" y="0"/>
                  </a:lnTo>
                  <a:close/>
                  <a:moveTo>
                    <a:pt x="985642" y="114487"/>
                  </a:moveTo>
                  <a:lnTo>
                    <a:pt x="936925" y="114487"/>
                  </a:lnTo>
                  <a:lnTo>
                    <a:pt x="930227" y="136350"/>
                  </a:lnTo>
                  <a:lnTo>
                    <a:pt x="894931" y="136350"/>
                  </a:lnTo>
                  <a:lnTo>
                    <a:pt x="943675" y="0"/>
                  </a:lnTo>
                  <a:lnTo>
                    <a:pt x="978041" y="0"/>
                  </a:lnTo>
                  <a:lnTo>
                    <a:pt x="1028725" y="136350"/>
                  </a:lnTo>
                  <a:lnTo>
                    <a:pt x="993376" y="136350"/>
                  </a:lnTo>
                  <a:close/>
                  <a:moveTo>
                    <a:pt x="977057" y="88628"/>
                  </a:moveTo>
                  <a:lnTo>
                    <a:pt x="960845" y="35864"/>
                  </a:lnTo>
                  <a:lnTo>
                    <a:pt x="944632" y="88628"/>
                  </a:lnTo>
                  <a:close/>
                  <a:moveTo>
                    <a:pt x="1125282" y="0"/>
                  </a:moveTo>
                  <a:lnTo>
                    <a:pt x="1125282" y="107487"/>
                  </a:lnTo>
                  <a:lnTo>
                    <a:pt x="1177003" y="107487"/>
                  </a:lnTo>
                  <a:lnTo>
                    <a:pt x="1177003" y="136350"/>
                  </a:lnTo>
                  <a:lnTo>
                    <a:pt x="1091954" y="136350"/>
                  </a:lnTo>
                  <a:lnTo>
                    <a:pt x="1091954" y="0"/>
                  </a:lnTo>
                  <a:close/>
                  <a:moveTo>
                    <a:pt x="1279222" y="0"/>
                  </a:moveTo>
                  <a:lnTo>
                    <a:pt x="1279222" y="107487"/>
                  </a:lnTo>
                  <a:lnTo>
                    <a:pt x="1330889" y="107487"/>
                  </a:lnTo>
                  <a:lnTo>
                    <a:pt x="1330889" y="136350"/>
                  </a:lnTo>
                  <a:lnTo>
                    <a:pt x="1245840" y="136350"/>
                  </a:lnTo>
                  <a:lnTo>
                    <a:pt x="12458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 Back Cover">
  <p:cSld name="CUSTOM_1_3"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2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A6B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124"/>
          <p:cNvSpPr txBox="1"/>
          <p:nvPr/>
        </p:nvSpPr>
        <p:spPr>
          <a:xfrm>
            <a:off x="685397" y="4141961"/>
            <a:ext cx="32751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Windfall Data, Inc.</a:t>
            </a:r>
            <a:endParaRPr b="0" i="0" sz="9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595 Pacific Avenue, Floor 4 | San Francisco, CA | 94133</a:t>
            </a:r>
            <a:endParaRPr b="0" i="0" sz="9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www.windfalldata.com</a:t>
            </a: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b="0" i="0" lang="en" sz="900" u="sng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questions@windfalldata.com</a:t>
            </a: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9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56" name="Google Shape;756;p124"/>
          <p:cNvGrpSpPr/>
          <p:nvPr/>
        </p:nvGrpSpPr>
        <p:grpSpPr>
          <a:xfrm>
            <a:off x="772850" y="3649015"/>
            <a:ext cx="3493696" cy="306676"/>
            <a:chOff x="772850" y="3649015"/>
            <a:chExt cx="3493696" cy="306676"/>
          </a:xfrm>
        </p:grpSpPr>
        <p:sp>
          <p:nvSpPr>
            <p:cNvPr id="757" name="Google Shape;757;p124"/>
            <p:cNvSpPr/>
            <p:nvPr/>
          </p:nvSpPr>
          <p:spPr>
            <a:xfrm>
              <a:off x="898450" y="3651690"/>
              <a:ext cx="79093" cy="177158"/>
            </a:xfrm>
            <a:custGeom>
              <a:rect b="b" l="l" r="r" t="t"/>
              <a:pathLst>
                <a:path extrusionOk="0" h="79354" w="35428">
                  <a:moveTo>
                    <a:pt x="0" y="68880"/>
                  </a:moveTo>
                  <a:lnTo>
                    <a:pt x="0" y="0"/>
                  </a:lnTo>
                  <a:lnTo>
                    <a:pt x="35428" y="0"/>
                  </a:lnTo>
                  <a:lnTo>
                    <a:pt x="35428" y="79355"/>
                  </a:lnTo>
                  <a:lnTo>
                    <a:pt x="10870" y="79355"/>
                  </a:lnTo>
                  <a:cubicBezTo>
                    <a:pt x="5175" y="78865"/>
                    <a:pt x="625" y="74491"/>
                    <a:pt x="0" y="6890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124"/>
            <p:cNvSpPr/>
            <p:nvPr/>
          </p:nvSpPr>
          <p:spPr>
            <a:xfrm>
              <a:off x="1024878" y="3650411"/>
              <a:ext cx="79151" cy="178267"/>
            </a:xfrm>
            <a:custGeom>
              <a:rect b="b" l="l" r="r" t="t"/>
              <a:pathLst>
                <a:path extrusionOk="0" h="79851" w="35454">
                  <a:moveTo>
                    <a:pt x="0" y="0"/>
                  </a:moveTo>
                  <a:lnTo>
                    <a:pt x="35455" y="0"/>
                  </a:lnTo>
                  <a:lnTo>
                    <a:pt x="35455" y="79851"/>
                  </a:lnTo>
                  <a:lnTo>
                    <a:pt x="0" y="79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124"/>
            <p:cNvSpPr/>
            <p:nvPr/>
          </p:nvSpPr>
          <p:spPr>
            <a:xfrm>
              <a:off x="772850" y="3650469"/>
              <a:ext cx="331446" cy="303935"/>
            </a:xfrm>
            <a:custGeom>
              <a:rect b="b" l="l" r="r" t="t"/>
              <a:pathLst>
                <a:path extrusionOk="0" h="136141" w="148464">
                  <a:moveTo>
                    <a:pt x="125714" y="136141"/>
                  </a:moveTo>
                  <a:lnTo>
                    <a:pt x="59428" y="136141"/>
                  </a:lnTo>
                  <a:cubicBezTo>
                    <a:pt x="26737" y="136141"/>
                    <a:pt x="0" y="108244"/>
                    <a:pt x="0" y="74261"/>
                  </a:cubicBezTo>
                  <a:lnTo>
                    <a:pt x="0" y="0"/>
                  </a:lnTo>
                  <a:lnTo>
                    <a:pt x="35428" y="0"/>
                  </a:lnTo>
                  <a:lnTo>
                    <a:pt x="35428" y="74131"/>
                  </a:lnTo>
                  <a:cubicBezTo>
                    <a:pt x="35428" y="87844"/>
                    <a:pt x="46325" y="99233"/>
                    <a:pt x="59561" y="99233"/>
                  </a:cubicBezTo>
                  <a:lnTo>
                    <a:pt x="148464" y="99233"/>
                  </a:lnTo>
                  <a:lnTo>
                    <a:pt x="148464" y="136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124"/>
            <p:cNvSpPr/>
            <p:nvPr/>
          </p:nvSpPr>
          <p:spPr>
            <a:xfrm>
              <a:off x="1295339" y="3649015"/>
              <a:ext cx="2971207" cy="306676"/>
            </a:xfrm>
            <a:custGeom>
              <a:rect b="b" l="l" r="r" t="t"/>
              <a:pathLst>
                <a:path extrusionOk="0" h="137369" w="1330888">
                  <a:moveTo>
                    <a:pt x="149129" y="136429"/>
                  </a:moveTo>
                  <a:lnTo>
                    <a:pt x="114790" y="136429"/>
                  </a:lnTo>
                  <a:lnTo>
                    <a:pt x="91747" y="50753"/>
                  </a:lnTo>
                  <a:lnTo>
                    <a:pt x="68704" y="136429"/>
                  </a:lnTo>
                  <a:lnTo>
                    <a:pt x="34445" y="136429"/>
                  </a:lnTo>
                  <a:lnTo>
                    <a:pt x="0" y="0"/>
                  </a:lnTo>
                  <a:lnTo>
                    <a:pt x="34365" y="0"/>
                  </a:lnTo>
                  <a:lnTo>
                    <a:pt x="53475" y="91579"/>
                  </a:lnTo>
                  <a:lnTo>
                    <a:pt x="76491" y="0"/>
                  </a:lnTo>
                  <a:lnTo>
                    <a:pt x="106152" y="0"/>
                  </a:lnTo>
                  <a:lnTo>
                    <a:pt x="130072" y="91579"/>
                  </a:lnTo>
                  <a:lnTo>
                    <a:pt x="149129" y="0"/>
                  </a:lnTo>
                  <a:lnTo>
                    <a:pt x="182564" y="0"/>
                  </a:lnTo>
                  <a:close/>
                  <a:moveTo>
                    <a:pt x="247467" y="136429"/>
                  </a:moveTo>
                  <a:lnTo>
                    <a:pt x="247467" y="0"/>
                  </a:lnTo>
                  <a:lnTo>
                    <a:pt x="280902" y="0"/>
                  </a:lnTo>
                  <a:lnTo>
                    <a:pt x="280902" y="136350"/>
                  </a:lnTo>
                  <a:lnTo>
                    <a:pt x="247573" y="136350"/>
                  </a:lnTo>
                  <a:close/>
                  <a:moveTo>
                    <a:pt x="473299" y="0"/>
                  </a:moveTo>
                  <a:lnTo>
                    <a:pt x="473299" y="136350"/>
                  </a:lnTo>
                  <a:lnTo>
                    <a:pt x="440795" y="136350"/>
                  </a:lnTo>
                  <a:lnTo>
                    <a:pt x="391944" y="53757"/>
                  </a:lnTo>
                  <a:lnTo>
                    <a:pt x="391944" y="136350"/>
                  </a:lnTo>
                  <a:lnTo>
                    <a:pt x="361274" y="136350"/>
                  </a:lnTo>
                  <a:lnTo>
                    <a:pt x="361274" y="0"/>
                  </a:lnTo>
                  <a:lnTo>
                    <a:pt x="394709" y="0"/>
                  </a:lnTo>
                  <a:lnTo>
                    <a:pt x="443452" y="83586"/>
                  </a:lnTo>
                  <a:lnTo>
                    <a:pt x="443452" y="0"/>
                  </a:lnTo>
                  <a:close/>
                  <a:moveTo>
                    <a:pt x="550721" y="136429"/>
                  </a:moveTo>
                  <a:lnTo>
                    <a:pt x="550721" y="0"/>
                  </a:lnTo>
                  <a:lnTo>
                    <a:pt x="598561" y="0"/>
                  </a:lnTo>
                  <a:cubicBezTo>
                    <a:pt x="645445" y="0"/>
                    <a:pt x="668355" y="22908"/>
                    <a:pt x="668355" y="68698"/>
                  </a:cubicBezTo>
                  <a:cubicBezTo>
                    <a:pt x="668355" y="114487"/>
                    <a:pt x="645445" y="137369"/>
                    <a:pt x="598508" y="137369"/>
                  </a:cubicBezTo>
                  <a:lnTo>
                    <a:pt x="550668" y="137369"/>
                  </a:lnTo>
                  <a:close/>
                  <a:moveTo>
                    <a:pt x="584156" y="107539"/>
                  </a:moveTo>
                  <a:lnTo>
                    <a:pt x="599385" y="107539"/>
                  </a:lnTo>
                  <a:cubicBezTo>
                    <a:pt x="622348" y="107539"/>
                    <a:pt x="634707" y="94479"/>
                    <a:pt x="634707" y="67783"/>
                  </a:cubicBezTo>
                  <a:cubicBezTo>
                    <a:pt x="634707" y="41898"/>
                    <a:pt x="623305" y="27975"/>
                    <a:pt x="599385" y="27975"/>
                  </a:cubicBezTo>
                  <a:lnTo>
                    <a:pt x="584156" y="27975"/>
                  </a:lnTo>
                  <a:close/>
                  <a:moveTo>
                    <a:pt x="844247" y="0"/>
                  </a:moveTo>
                  <a:lnTo>
                    <a:pt x="844247" y="26931"/>
                  </a:lnTo>
                  <a:lnTo>
                    <a:pt x="776288" y="26931"/>
                  </a:lnTo>
                  <a:lnTo>
                    <a:pt x="776288" y="54854"/>
                  </a:lnTo>
                  <a:lnTo>
                    <a:pt x="839463" y="54854"/>
                  </a:lnTo>
                  <a:lnTo>
                    <a:pt x="839463" y="81758"/>
                  </a:lnTo>
                  <a:lnTo>
                    <a:pt x="776288" y="81758"/>
                  </a:lnTo>
                  <a:lnTo>
                    <a:pt x="776288" y="136612"/>
                  </a:lnTo>
                  <a:lnTo>
                    <a:pt x="742879" y="136612"/>
                  </a:lnTo>
                  <a:lnTo>
                    <a:pt x="742879" y="0"/>
                  </a:lnTo>
                  <a:close/>
                  <a:moveTo>
                    <a:pt x="985642" y="114487"/>
                  </a:moveTo>
                  <a:lnTo>
                    <a:pt x="936925" y="114487"/>
                  </a:lnTo>
                  <a:lnTo>
                    <a:pt x="930227" y="136350"/>
                  </a:lnTo>
                  <a:lnTo>
                    <a:pt x="894931" y="136350"/>
                  </a:lnTo>
                  <a:lnTo>
                    <a:pt x="943675" y="0"/>
                  </a:lnTo>
                  <a:lnTo>
                    <a:pt x="978041" y="0"/>
                  </a:lnTo>
                  <a:lnTo>
                    <a:pt x="1028725" y="136350"/>
                  </a:lnTo>
                  <a:lnTo>
                    <a:pt x="993376" y="136350"/>
                  </a:lnTo>
                  <a:close/>
                  <a:moveTo>
                    <a:pt x="977057" y="88628"/>
                  </a:moveTo>
                  <a:lnTo>
                    <a:pt x="960845" y="35864"/>
                  </a:lnTo>
                  <a:lnTo>
                    <a:pt x="944632" y="88628"/>
                  </a:lnTo>
                  <a:close/>
                  <a:moveTo>
                    <a:pt x="1125282" y="0"/>
                  </a:moveTo>
                  <a:lnTo>
                    <a:pt x="1125282" y="107487"/>
                  </a:lnTo>
                  <a:lnTo>
                    <a:pt x="1177003" y="107487"/>
                  </a:lnTo>
                  <a:lnTo>
                    <a:pt x="1177003" y="136350"/>
                  </a:lnTo>
                  <a:lnTo>
                    <a:pt x="1091954" y="136350"/>
                  </a:lnTo>
                  <a:lnTo>
                    <a:pt x="1091954" y="0"/>
                  </a:lnTo>
                  <a:close/>
                  <a:moveTo>
                    <a:pt x="1279222" y="0"/>
                  </a:moveTo>
                  <a:lnTo>
                    <a:pt x="1279222" y="107487"/>
                  </a:lnTo>
                  <a:lnTo>
                    <a:pt x="1330889" y="107487"/>
                  </a:lnTo>
                  <a:lnTo>
                    <a:pt x="1330889" y="136350"/>
                  </a:lnTo>
                  <a:lnTo>
                    <a:pt x="1245840" y="136350"/>
                  </a:lnTo>
                  <a:lnTo>
                    <a:pt x="12458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1" name="Google Shape;761;p124"/>
          <p:cNvGrpSpPr/>
          <p:nvPr/>
        </p:nvGrpSpPr>
        <p:grpSpPr>
          <a:xfrm>
            <a:off x="3675575" y="-1337554"/>
            <a:ext cx="5014000" cy="4598706"/>
            <a:chOff x="3675575" y="-1337554"/>
            <a:chExt cx="5014000" cy="4598706"/>
          </a:xfrm>
        </p:grpSpPr>
        <p:sp>
          <p:nvSpPr>
            <p:cNvPr id="762" name="Google Shape;762;p124"/>
            <p:cNvSpPr/>
            <p:nvPr/>
          </p:nvSpPr>
          <p:spPr>
            <a:xfrm>
              <a:off x="5575581" y="-1318201"/>
              <a:ext cx="1196492" cy="2679983"/>
            </a:xfrm>
            <a:custGeom>
              <a:rect b="b" l="l" r="r" t="t"/>
              <a:pathLst>
                <a:path extrusionOk="0" h="79354" w="35428">
                  <a:moveTo>
                    <a:pt x="0" y="68880"/>
                  </a:moveTo>
                  <a:lnTo>
                    <a:pt x="0" y="0"/>
                  </a:lnTo>
                  <a:lnTo>
                    <a:pt x="35428" y="0"/>
                  </a:lnTo>
                  <a:lnTo>
                    <a:pt x="35428" y="79355"/>
                  </a:lnTo>
                  <a:lnTo>
                    <a:pt x="10870" y="79355"/>
                  </a:lnTo>
                  <a:cubicBezTo>
                    <a:pt x="5175" y="78865"/>
                    <a:pt x="625" y="74491"/>
                    <a:pt x="0" y="68907"/>
                  </a:cubicBezTo>
                </a:path>
              </a:pathLst>
            </a:custGeom>
            <a:solidFill>
              <a:srgbClr val="CCEDF3">
                <a:alpha val="1019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124"/>
            <p:cNvSpPr/>
            <p:nvPr/>
          </p:nvSpPr>
          <p:spPr>
            <a:xfrm>
              <a:off x="7488109" y="-1337554"/>
              <a:ext cx="1197370" cy="2696768"/>
            </a:xfrm>
            <a:custGeom>
              <a:rect b="b" l="l" r="r" t="t"/>
              <a:pathLst>
                <a:path extrusionOk="0" h="79851" w="35454">
                  <a:moveTo>
                    <a:pt x="0" y="0"/>
                  </a:moveTo>
                  <a:lnTo>
                    <a:pt x="35455" y="0"/>
                  </a:lnTo>
                  <a:lnTo>
                    <a:pt x="35455" y="79851"/>
                  </a:lnTo>
                  <a:lnTo>
                    <a:pt x="0" y="79851"/>
                  </a:lnTo>
                  <a:close/>
                </a:path>
              </a:pathLst>
            </a:custGeom>
            <a:solidFill>
              <a:srgbClr val="CCEDF3">
                <a:alpha val="1019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124"/>
            <p:cNvSpPr/>
            <p:nvPr/>
          </p:nvSpPr>
          <p:spPr>
            <a:xfrm>
              <a:off x="3675575" y="-1336671"/>
              <a:ext cx="5014000" cy="4597822"/>
            </a:xfrm>
            <a:custGeom>
              <a:rect b="b" l="l" r="r" t="t"/>
              <a:pathLst>
                <a:path extrusionOk="0" h="136141" w="148464">
                  <a:moveTo>
                    <a:pt x="125714" y="136141"/>
                  </a:moveTo>
                  <a:lnTo>
                    <a:pt x="59428" y="136141"/>
                  </a:lnTo>
                  <a:cubicBezTo>
                    <a:pt x="26737" y="136141"/>
                    <a:pt x="0" y="108244"/>
                    <a:pt x="0" y="74261"/>
                  </a:cubicBezTo>
                  <a:lnTo>
                    <a:pt x="0" y="0"/>
                  </a:lnTo>
                  <a:lnTo>
                    <a:pt x="35428" y="0"/>
                  </a:lnTo>
                  <a:lnTo>
                    <a:pt x="35428" y="74131"/>
                  </a:lnTo>
                  <a:cubicBezTo>
                    <a:pt x="35428" y="87844"/>
                    <a:pt x="46325" y="99233"/>
                    <a:pt x="59561" y="99233"/>
                  </a:cubicBezTo>
                  <a:lnTo>
                    <a:pt x="148464" y="99233"/>
                  </a:lnTo>
                  <a:lnTo>
                    <a:pt x="148464" y="136141"/>
                  </a:lnTo>
                  <a:close/>
                </a:path>
              </a:pathLst>
            </a:custGeom>
            <a:solidFill>
              <a:srgbClr val="CCEDF3">
                <a:alpha val="1019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Bar on right — dark">
  <p:cSld name="Title + Subtitle + Bullets + Image_1"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25"/>
          <p:cNvSpPr/>
          <p:nvPr/>
        </p:nvSpPr>
        <p:spPr>
          <a:xfrm>
            <a:off x="6320118" y="0"/>
            <a:ext cx="28239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125"/>
          <p:cNvSpPr txBox="1"/>
          <p:nvPr>
            <p:ph type="title"/>
          </p:nvPr>
        </p:nvSpPr>
        <p:spPr>
          <a:xfrm>
            <a:off x="508725" y="242775"/>
            <a:ext cx="45609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68" name="Google Shape;768;p125"/>
          <p:cNvSpPr txBox="1"/>
          <p:nvPr>
            <p:ph idx="1" type="body"/>
          </p:nvPr>
        </p:nvSpPr>
        <p:spPr>
          <a:xfrm>
            <a:off x="502931" y="1280275"/>
            <a:ext cx="4546500" cy="30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■"/>
              <a:defRPr>
                <a:solidFill>
                  <a:schemeClr val="dk1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769" name="Google Shape;769;p125"/>
          <p:cNvSpPr txBox="1"/>
          <p:nvPr>
            <p:ph idx="2" type="subTitle"/>
          </p:nvPr>
        </p:nvSpPr>
        <p:spPr>
          <a:xfrm>
            <a:off x="502931" y="777250"/>
            <a:ext cx="4546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770" name="Google Shape;770;p125"/>
          <p:cNvSpPr txBox="1"/>
          <p:nvPr/>
        </p:nvSpPr>
        <p:spPr>
          <a:xfrm>
            <a:off x="8622407" y="4774727"/>
            <a:ext cx="40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i="0" lang="en" sz="9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i="0" sz="900" u="none" cap="none" strike="noStrike">
              <a:solidFill>
                <a:srgbClr val="01A6B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Blank" showMasterSp="0">
  <p:cSld name="Blank">
    <p:bg>
      <p:bgPr>
        <a:solidFill>
          <a:srgbClr val="FFFFFF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Cover_1"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73" name="Google Shape;773;p1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2886" y="2715429"/>
            <a:ext cx="1977215" cy="177064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126"/>
          <p:cNvSpPr/>
          <p:nvPr/>
        </p:nvSpPr>
        <p:spPr>
          <a:xfrm>
            <a:off x="0" y="0"/>
            <a:ext cx="101700" cy="5143500"/>
          </a:xfrm>
          <a:prstGeom prst="rect">
            <a:avLst/>
          </a:prstGeom>
          <a:solidFill>
            <a:srgbClr val="00ABC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5" name="Google Shape;775;p126"/>
          <p:cNvSpPr txBox="1"/>
          <p:nvPr/>
        </p:nvSpPr>
        <p:spPr>
          <a:xfrm>
            <a:off x="8622407" y="4774727"/>
            <a:ext cx="40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1" i="0" lang="en" sz="9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900" u="none" cap="none" strike="noStrike">
              <a:solidFill>
                <a:srgbClr val="01A6B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76" name="Google Shape;776;p126"/>
          <p:cNvPicPr preferRelativeResize="0"/>
          <p:nvPr/>
        </p:nvPicPr>
        <p:blipFill rotWithShape="1">
          <a:blip r:embed="rId3">
            <a:alphaModFix/>
          </a:blip>
          <a:srcRect b="0" l="179" r="179" t="0"/>
          <a:stretch/>
        </p:blipFill>
        <p:spPr>
          <a:xfrm>
            <a:off x="285749" y="4875990"/>
            <a:ext cx="797149" cy="71375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126"/>
          <p:cNvSpPr txBox="1"/>
          <p:nvPr>
            <p:ph idx="1" type="subTitle"/>
          </p:nvPr>
        </p:nvSpPr>
        <p:spPr>
          <a:xfrm>
            <a:off x="772875" y="3109750"/>
            <a:ext cx="5666400" cy="1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800">
                <a:solidFill>
                  <a:srgbClr val="FFFFFF"/>
                </a:solidFill>
              </a:defRPr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778" name="Google Shape;778;p126"/>
          <p:cNvPicPr preferRelativeResize="0"/>
          <p:nvPr/>
        </p:nvPicPr>
        <p:blipFill rotWithShape="1">
          <a:blip r:embed="rId4">
            <a:alphaModFix amt="30000"/>
          </a:blip>
          <a:srcRect b="0" l="0" r="0" t="29083"/>
          <a:stretch/>
        </p:blipFill>
        <p:spPr>
          <a:xfrm>
            <a:off x="3463100" y="0"/>
            <a:ext cx="5226476" cy="326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 1 3">
  <p:cSld name="1_Blank_1_1_2_1_2">
    <p:bg>
      <p:bgPr>
        <a:solidFill>
          <a:srgbClr val="FFFFFF"/>
        </a:solidFill>
      </p:bgPr>
    </p:bg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27"/>
          <p:cNvSpPr txBox="1"/>
          <p:nvPr>
            <p:ph idx="12" type="sldNum"/>
          </p:nvPr>
        </p:nvSpPr>
        <p:spPr>
          <a:xfrm>
            <a:off x="8622407" y="4774727"/>
            <a:ext cx="40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1" name="Google Shape;781;p127"/>
          <p:cNvSpPr/>
          <p:nvPr/>
        </p:nvSpPr>
        <p:spPr>
          <a:xfrm rot="5400000">
            <a:off x="48600" y="414275"/>
            <a:ext cx="424500" cy="49800"/>
          </a:xfrm>
          <a:prstGeom prst="rect">
            <a:avLst/>
          </a:prstGeom>
          <a:solidFill>
            <a:srgbClr val="00A7C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2" name="Google Shape;782;p1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5749" y="4875990"/>
            <a:ext cx="797149" cy="7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stimonial (replace images)">
  <p:cSld name="CUSTOM_1_1_1"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</a:endParaRPr>
          </a:p>
        </p:txBody>
      </p:sp>
      <p:sp>
        <p:nvSpPr>
          <p:cNvPr id="785" name="Google Shape;785;p128"/>
          <p:cNvSpPr txBox="1"/>
          <p:nvPr>
            <p:ph type="title"/>
          </p:nvPr>
        </p:nvSpPr>
        <p:spPr>
          <a:xfrm>
            <a:off x="453900" y="1709550"/>
            <a:ext cx="8236200" cy="172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sz="16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sz="1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sz="1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sz="1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sz="1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sz="1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sz="1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sz="1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sz="1600"/>
            </a:lvl9pPr>
          </a:lstStyle>
          <a:p/>
        </p:txBody>
      </p:sp>
      <p:sp>
        <p:nvSpPr>
          <p:cNvPr id="786" name="Google Shape;786;p128"/>
          <p:cNvSpPr txBox="1"/>
          <p:nvPr/>
        </p:nvSpPr>
        <p:spPr>
          <a:xfrm>
            <a:off x="8622407" y="4774727"/>
            <a:ext cx="40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i="0" lang="en" sz="9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i="0" sz="900" u="none" cap="none" strike="noStrike">
              <a:solidFill>
                <a:srgbClr val="01A6B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87" name="Google Shape;787;p128"/>
          <p:cNvPicPr preferRelativeResize="0"/>
          <p:nvPr/>
        </p:nvPicPr>
        <p:blipFill rotWithShape="1">
          <a:blip r:embed="rId2">
            <a:alphaModFix/>
          </a:blip>
          <a:srcRect b="0" l="179" r="179" t="0"/>
          <a:stretch/>
        </p:blipFill>
        <p:spPr>
          <a:xfrm>
            <a:off x="285749" y="4875990"/>
            <a:ext cx="797149" cy="7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eak Slide 3" type="secHead">
  <p:cSld name="SECTION_HEADER">
    <p:bg>
      <p:bgPr>
        <a:solidFill>
          <a:srgbClr val="F4F8F8"/>
        </a:solidFill>
      </p:bgPr>
    </p:bg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grass, tree, outdoor, palm&#10;&#10;Description automatically generated" id="789" name="Google Shape;789;p129"/>
          <p:cNvPicPr preferRelativeResize="0"/>
          <p:nvPr/>
        </p:nvPicPr>
        <p:blipFill rotWithShape="1">
          <a:blip r:embed="rId2">
            <a:alphaModFix amt="35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129"/>
          <p:cNvSpPr txBox="1"/>
          <p:nvPr>
            <p:ph type="title"/>
          </p:nvPr>
        </p:nvSpPr>
        <p:spPr>
          <a:xfrm>
            <a:off x="1412748" y="1220724"/>
            <a:ext cx="6323100" cy="1673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ibre Franklin"/>
              <a:buNone/>
              <a:defRPr sz="4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91" name="Google Shape;791;p129"/>
          <p:cNvSpPr txBox="1"/>
          <p:nvPr>
            <p:ph idx="1" type="body"/>
          </p:nvPr>
        </p:nvSpPr>
        <p:spPr>
          <a:xfrm>
            <a:off x="1412748" y="2990088"/>
            <a:ext cx="6323100" cy="11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92" name="Google Shape;792;p129"/>
          <p:cNvSpPr/>
          <p:nvPr/>
        </p:nvSpPr>
        <p:spPr>
          <a:xfrm>
            <a:off x="1143002" y="788670"/>
            <a:ext cx="6858000" cy="3566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3" name="Google Shape;793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0776" y="4622292"/>
            <a:ext cx="1282443" cy="171984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129"/>
          <p:cNvSpPr txBox="1"/>
          <p:nvPr>
            <p:ph idx="12" type="sldNum"/>
          </p:nvPr>
        </p:nvSpPr>
        <p:spPr>
          <a:xfrm>
            <a:off x="6926580" y="476631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0" lvl="1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0" lvl="2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0" lvl="3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0" lvl="4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0" lvl="5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0" lvl="6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0" lvl="7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0" lvl="8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5" name="Google Shape;795;p129"/>
          <p:cNvSpPr/>
          <p:nvPr/>
        </p:nvSpPr>
        <p:spPr>
          <a:xfrm>
            <a:off x="114970" y="116110"/>
            <a:ext cx="8914200" cy="4911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pic Headline 1" type="obj">
  <p:cSld name="OBJECT">
    <p:bg>
      <p:bgPr>
        <a:solidFill>
          <a:schemeClr val="lt1"/>
        </a:solidFill>
      </p:bgPr>
    </p:bg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130"/>
          <p:cNvSpPr txBox="1"/>
          <p:nvPr>
            <p:ph type="title"/>
          </p:nvPr>
        </p:nvSpPr>
        <p:spPr>
          <a:xfrm>
            <a:off x="322326" y="559736"/>
            <a:ext cx="86610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ibre Franklin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98" name="Google Shape;798;p130"/>
          <p:cNvSpPr txBox="1"/>
          <p:nvPr>
            <p:ph idx="1" type="body"/>
          </p:nvPr>
        </p:nvSpPr>
        <p:spPr>
          <a:xfrm>
            <a:off x="319696" y="1655111"/>
            <a:ext cx="8661000" cy="30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⎼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799" name="Google Shape;799;p130"/>
          <p:cNvSpPr txBox="1"/>
          <p:nvPr>
            <p:ph idx="12" type="sldNum"/>
          </p:nvPr>
        </p:nvSpPr>
        <p:spPr>
          <a:xfrm>
            <a:off x="6923314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00" name="Google Shape;800;p1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13519" y="237979"/>
            <a:ext cx="892231" cy="119655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130"/>
          <p:cNvSpPr/>
          <p:nvPr/>
        </p:nvSpPr>
        <p:spPr>
          <a:xfrm>
            <a:off x="114970" y="116110"/>
            <a:ext cx="8914200" cy="4911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reak Slide 3">
  <p:cSld name="2_Break Slide 3">
    <p:bg>
      <p:bgPr>
        <a:solidFill>
          <a:srgbClr val="F4F8F8"/>
        </a:solidFill>
      </p:bgPr>
    </p:bg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131"/>
          <p:cNvPicPr preferRelativeResize="0"/>
          <p:nvPr/>
        </p:nvPicPr>
        <p:blipFill rotWithShape="1">
          <a:blip r:embed="rId2">
            <a:alphaModFix amt="35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131"/>
          <p:cNvSpPr txBox="1"/>
          <p:nvPr>
            <p:ph type="title"/>
          </p:nvPr>
        </p:nvSpPr>
        <p:spPr>
          <a:xfrm>
            <a:off x="1412748" y="1220724"/>
            <a:ext cx="6323100" cy="1673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ibre Franklin"/>
              <a:buNone/>
              <a:defRPr sz="4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05" name="Google Shape;805;p131"/>
          <p:cNvSpPr txBox="1"/>
          <p:nvPr>
            <p:ph idx="1" type="body"/>
          </p:nvPr>
        </p:nvSpPr>
        <p:spPr>
          <a:xfrm>
            <a:off x="1412748" y="2990088"/>
            <a:ext cx="6323100" cy="11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06" name="Google Shape;806;p131"/>
          <p:cNvSpPr/>
          <p:nvPr/>
        </p:nvSpPr>
        <p:spPr>
          <a:xfrm>
            <a:off x="1143002" y="788670"/>
            <a:ext cx="6858000" cy="3566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7" name="Google Shape;807;p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0776" y="4622292"/>
            <a:ext cx="1282443" cy="171984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p131"/>
          <p:cNvSpPr txBox="1"/>
          <p:nvPr>
            <p:ph idx="12" type="sldNum"/>
          </p:nvPr>
        </p:nvSpPr>
        <p:spPr>
          <a:xfrm>
            <a:off x="6926580" y="476631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0" lvl="1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0" lvl="2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0" lvl="3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0" lvl="4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0" lvl="5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0" lvl="6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0" lvl="7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0" lvl="8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9" name="Google Shape;809;p131"/>
          <p:cNvSpPr/>
          <p:nvPr/>
        </p:nvSpPr>
        <p:spPr>
          <a:xfrm>
            <a:off x="114970" y="116110"/>
            <a:ext cx="8914200" cy="4911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0" name="Google Shape;810;p131"/>
          <p:cNvSpPr txBox="1"/>
          <p:nvPr/>
        </p:nvSpPr>
        <p:spPr>
          <a:xfrm>
            <a:off x="157734" y="4732020"/>
            <a:ext cx="1245900" cy="2538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5400000" dist="12700">
              <a:srgbClr val="000000">
                <a:alpha val="20000"/>
              </a:srgbClr>
            </a:outerShdw>
          </a:effectLst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VILLA ARREBOL</a:t>
            </a:r>
            <a:endParaRPr b="0" i="0" sz="600" u="none" cap="none" strike="noStrike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LOS CABOS, MEXICO</a:t>
            </a:r>
            <a:endParaRPr sz="1100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opic Headline 3">
  <p:cSld name="2_Topic Headline 3">
    <p:bg>
      <p:bgPr>
        <a:solidFill>
          <a:schemeClr val="lt1"/>
        </a:solidFill>
      </p:bgPr>
    </p:bg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" name="Google Shape;812;p1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96031" y="116110"/>
            <a:ext cx="2832999" cy="4911279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132"/>
          <p:cNvSpPr txBox="1"/>
          <p:nvPr>
            <p:ph type="title"/>
          </p:nvPr>
        </p:nvSpPr>
        <p:spPr>
          <a:xfrm>
            <a:off x="322326" y="559736"/>
            <a:ext cx="57759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ibre Franklin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14" name="Google Shape;814;p132"/>
          <p:cNvSpPr txBox="1"/>
          <p:nvPr>
            <p:ph idx="1" type="body"/>
          </p:nvPr>
        </p:nvSpPr>
        <p:spPr>
          <a:xfrm>
            <a:off x="322326" y="1655111"/>
            <a:ext cx="5773500" cy="30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⎼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815" name="Google Shape;815;p132"/>
          <p:cNvSpPr txBox="1"/>
          <p:nvPr>
            <p:ph idx="12" type="sldNum"/>
          </p:nvPr>
        </p:nvSpPr>
        <p:spPr>
          <a:xfrm>
            <a:off x="410412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6" name="Google Shape;816;p132"/>
          <p:cNvSpPr/>
          <p:nvPr/>
        </p:nvSpPr>
        <p:spPr>
          <a:xfrm>
            <a:off x="114970" y="116110"/>
            <a:ext cx="8914200" cy="4911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7" name="Google Shape;817;p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4325" y="237979"/>
            <a:ext cx="892231" cy="119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reak Slide 3">
  <p:cSld name="1_Break Slide 3">
    <p:bg>
      <p:bgPr>
        <a:solidFill>
          <a:srgbClr val="F4F8F8"/>
        </a:solidFill>
      </p:bgPr>
    </p:bg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" name="Google Shape;819;p133"/>
          <p:cNvPicPr preferRelativeResize="0"/>
          <p:nvPr/>
        </p:nvPicPr>
        <p:blipFill rotWithShape="1">
          <a:blip r:embed="rId2">
            <a:alphaModFix amt="35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133"/>
          <p:cNvSpPr txBox="1"/>
          <p:nvPr>
            <p:ph type="title"/>
          </p:nvPr>
        </p:nvSpPr>
        <p:spPr>
          <a:xfrm>
            <a:off x="1412748" y="1220724"/>
            <a:ext cx="6323100" cy="1673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ibre Franklin"/>
              <a:buNone/>
              <a:defRPr sz="4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21" name="Google Shape;821;p133"/>
          <p:cNvSpPr txBox="1"/>
          <p:nvPr>
            <p:ph idx="1" type="body"/>
          </p:nvPr>
        </p:nvSpPr>
        <p:spPr>
          <a:xfrm>
            <a:off x="1412748" y="2990088"/>
            <a:ext cx="6323100" cy="11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22" name="Google Shape;822;p133"/>
          <p:cNvSpPr/>
          <p:nvPr/>
        </p:nvSpPr>
        <p:spPr>
          <a:xfrm>
            <a:off x="1143002" y="788670"/>
            <a:ext cx="6858000" cy="3566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3" name="Google Shape;823;p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0776" y="4622292"/>
            <a:ext cx="1282443" cy="171984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p133"/>
          <p:cNvSpPr txBox="1"/>
          <p:nvPr>
            <p:ph idx="12" type="sldNum"/>
          </p:nvPr>
        </p:nvSpPr>
        <p:spPr>
          <a:xfrm>
            <a:off x="6926580" y="476631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0" lvl="1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0" lvl="2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0" lvl="3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0" lvl="4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0" lvl="5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0" lvl="6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0" lvl="7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0" lvl="8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5" name="Google Shape;825;p133"/>
          <p:cNvSpPr/>
          <p:nvPr/>
        </p:nvSpPr>
        <p:spPr>
          <a:xfrm>
            <a:off x="114970" y="116110"/>
            <a:ext cx="8914200" cy="4911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6" name="Google Shape;826;p133"/>
          <p:cNvSpPr txBox="1"/>
          <p:nvPr/>
        </p:nvSpPr>
        <p:spPr>
          <a:xfrm>
            <a:off x="157734" y="4732020"/>
            <a:ext cx="16485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AZALEA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KIAWAH ISLAND, SOUTH CAROLINA</a:t>
            </a:r>
            <a:endParaRPr b="0" i="0" sz="600" u="none" cap="none" strike="noStrik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eaker Introduction">
  <p:cSld name="Title + Subtitle + Bullets + Image_1_1"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134"/>
          <p:cNvSpPr txBox="1"/>
          <p:nvPr>
            <p:ph type="title"/>
          </p:nvPr>
        </p:nvSpPr>
        <p:spPr>
          <a:xfrm>
            <a:off x="508725" y="242775"/>
            <a:ext cx="45609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29" name="Google Shape;829;p134"/>
          <p:cNvSpPr txBox="1"/>
          <p:nvPr>
            <p:ph idx="1" type="body"/>
          </p:nvPr>
        </p:nvSpPr>
        <p:spPr>
          <a:xfrm>
            <a:off x="502931" y="1280275"/>
            <a:ext cx="4546500" cy="30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■"/>
              <a:defRPr>
                <a:solidFill>
                  <a:schemeClr val="dk1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830" name="Google Shape;830;p134"/>
          <p:cNvSpPr txBox="1"/>
          <p:nvPr>
            <p:ph idx="2" type="subTitle"/>
          </p:nvPr>
        </p:nvSpPr>
        <p:spPr>
          <a:xfrm>
            <a:off x="502931" y="777250"/>
            <a:ext cx="4546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831" name="Google Shape;831;p134"/>
          <p:cNvSpPr txBox="1"/>
          <p:nvPr/>
        </p:nvSpPr>
        <p:spPr>
          <a:xfrm>
            <a:off x="8622407" y="4774727"/>
            <a:ext cx="40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i="0" lang="en" sz="9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i="0" sz="900" u="none" cap="none" strike="noStrike">
              <a:solidFill>
                <a:srgbClr val="01A6B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e-Column">
  <p:cSld name="1_Title + Bullets"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135"/>
          <p:cNvSpPr txBox="1"/>
          <p:nvPr>
            <p:ph idx="1" type="body"/>
          </p:nvPr>
        </p:nvSpPr>
        <p:spPr>
          <a:xfrm>
            <a:off x="508724" y="940594"/>
            <a:ext cx="8161500" cy="32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>
                <a:latin typeface="Montserrat"/>
                <a:ea typeface="Montserrat"/>
                <a:cs typeface="Montserrat"/>
                <a:sym typeface="Montserrat"/>
              </a:defRPr>
            </a:lvl1pPr>
            <a:lvl2pPr indent="-2921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Char char="○"/>
              <a:defRPr b="0" i="0">
                <a:latin typeface="Montserrat"/>
                <a:ea typeface="Montserrat"/>
                <a:cs typeface="Montserrat"/>
                <a:sym typeface="Montserrat"/>
              </a:defRPr>
            </a:lvl2pPr>
            <a:lvl3pPr indent="-2921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Font typeface="Arial"/>
              <a:buChar char="•"/>
              <a:defRPr b="0" i="0">
                <a:latin typeface="Montserrat"/>
                <a:ea typeface="Montserrat"/>
                <a:cs typeface="Montserrat"/>
                <a:sym typeface="Montserrat"/>
              </a:defRPr>
            </a:lvl3pPr>
            <a:lvl4pPr indent="-2921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Char char="●"/>
              <a:defRPr b="0" i="0">
                <a:latin typeface="Montserrat"/>
                <a:ea typeface="Montserrat"/>
                <a:cs typeface="Montserrat"/>
                <a:sym typeface="Montserrat"/>
              </a:defRPr>
            </a:lvl4pPr>
            <a:lvl5pPr indent="-2921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Char char="○"/>
              <a:defRPr b="0" i="0"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834" name="Google Shape;834;p135"/>
          <p:cNvSpPr txBox="1"/>
          <p:nvPr>
            <p:ph type="title"/>
          </p:nvPr>
        </p:nvSpPr>
        <p:spPr>
          <a:xfrm>
            <a:off x="508724" y="242775"/>
            <a:ext cx="8161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ver">
  <p:cSld name="Cover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5"/>
          <p:cNvSpPr/>
          <p:nvPr/>
        </p:nvSpPr>
        <p:spPr>
          <a:xfrm>
            <a:off x="0" y="0"/>
            <a:ext cx="101700" cy="5143500"/>
          </a:xfrm>
          <a:prstGeom prst="rect">
            <a:avLst/>
          </a:prstGeom>
          <a:solidFill>
            <a:srgbClr val="00ABC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5"/>
          <p:cNvSpPr txBox="1"/>
          <p:nvPr>
            <p:ph idx="1" type="subTitle"/>
          </p:nvPr>
        </p:nvSpPr>
        <p:spPr>
          <a:xfrm>
            <a:off x="772875" y="3163824"/>
            <a:ext cx="5666400" cy="10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8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800"/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2800"/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2800"/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2800"/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2800"/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2800"/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2800"/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2800"/>
            </a:lvl9pPr>
          </a:lstStyle>
          <a:p/>
        </p:txBody>
      </p:sp>
      <p:sp>
        <p:nvSpPr>
          <p:cNvPr id="65" name="Google Shape;65;p15"/>
          <p:cNvSpPr txBox="1"/>
          <p:nvPr>
            <p:ph idx="2" type="subTitle"/>
          </p:nvPr>
        </p:nvSpPr>
        <p:spPr>
          <a:xfrm>
            <a:off x="772875" y="4493275"/>
            <a:ext cx="56664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9pPr>
          </a:lstStyle>
          <a:p/>
        </p:txBody>
      </p:sp>
      <p:pic>
        <p:nvPicPr>
          <p:cNvPr id="66" name="Google Shape;66;p15"/>
          <p:cNvPicPr preferRelativeResize="0"/>
          <p:nvPr/>
        </p:nvPicPr>
        <p:blipFill rotWithShape="1">
          <a:blip r:embed="rId2">
            <a:alphaModFix amt="30000"/>
          </a:blip>
          <a:srcRect b="0" l="0" r="0" t="29083"/>
          <a:stretch/>
        </p:blipFill>
        <p:spPr>
          <a:xfrm>
            <a:off x="3463100" y="0"/>
            <a:ext cx="5226476" cy="326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Divider">
    <p:bg>
      <p:bgPr>
        <a:solidFill>
          <a:srgbClr val="002127"/>
        </a:solidFill>
      </p:bgPr>
    </p:bg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36"/>
          <p:cNvSpPr/>
          <p:nvPr/>
        </p:nvSpPr>
        <p:spPr>
          <a:xfrm>
            <a:off x="0" y="-10100"/>
            <a:ext cx="9144000" cy="5143500"/>
          </a:xfrm>
          <a:prstGeom prst="rect">
            <a:avLst/>
          </a:prstGeom>
          <a:solidFill>
            <a:srgbClr val="002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7" name="Google Shape;837;p136"/>
          <p:cNvSpPr txBox="1"/>
          <p:nvPr>
            <p:ph type="title"/>
          </p:nvPr>
        </p:nvSpPr>
        <p:spPr>
          <a:xfrm>
            <a:off x="1100100" y="1709550"/>
            <a:ext cx="6943800" cy="172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838" name="Google Shape;838;p136"/>
          <p:cNvPicPr preferRelativeResize="0"/>
          <p:nvPr/>
        </p:nvPicPr>
        <p:blipFill rotWithShape="1">
          <a:blip r:embed="rId2">
            <a:alphaModFix amt="3000"/>
          </a:blip>
          <a:srcRect b="0" l="0" r="0" t="29163"/>
          <a:stretch/>
        </p:blipFill>
        <p:spPr>
          <a:xfrm>
            <a:off x="3675566" y="-6458"/>
            <a:ext cx="5014087" cy="3267619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136"/>
          <p:cNvSpPr txBox="1"/>
          <p:nvPr/>
        </p:nvSpPr>
        <p:spPr>
          <a:xfrm>
            <a:off x="8622407" y="4774727"/>
            <a:ext cx="40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1" i="0" lang="en" sz="9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900" u="none" cap="none" strike="noStrike">
              <a:solidFill>
                <a:srgbClr val="01A6B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40" name="Google Shape;840;p136"/>
          <p:cNvPicPr preferRelativeResize="0"/>
          <p:nvPr/>
        </p:nvPicPr>
        <p:blipFill rotWithShape="1">
          <a:blip r:embed="rId3">
            <a:alphaModFix/>
          </a:blip>
          <a:srcRect b="0" l="179" r="179" t="0"/>
          <a:stretch/>
        </p:blipFill>
        <p:spPr>
          <a:xfrm>
            <a:off x="285749" y="4875990"/>
            <a:ext cx="797149" cy="7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Two-Column Grey 1/2 2">
  <p:cSld name="SECTION_TITLE_AND_DESCRIPTION_1_3"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37"/>
          <p:cNvSpPr/>
          <p:nvPr/>
        </p:nvSpPr>
        <p:spPr>
          <a:xfrm>
            <a:off x="6228920" y="0"/>
            <a:ext cx="29151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3" name="Google Shape;843;p137"/>
          <p:cNvSpPr txBox="1"/>
          <p:nvPr>
            <p:ph type="title"/>
          </p:nvPr>
        </p:nvSpPr>
        <p:spPr>
          <a:xfrm>
            <a:off x="508725" y="242775"/>
            <a:ext cx="52527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44" name="Google Shape;844;p137"/>
          <p:cNvSpPr txBox="1"/>
          <p:nvPr/>
        </p:nvSpPr>
        <p:spPr>
          <a:xfrm>
            <a:off x="8622407" y="4774727"/>
            <a:ext cx="40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1" i="0" lang="en" sz="9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900" u="none" cap="none" strike="noStrike">
              <a:solidFill>
                <a:srgbClr val="01A6B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5" name="Google Shape;845;p137"/>
          <p:cNvSpPr txBox="1"/>
          <p:nvPr>
            <p:ph idx="1" type="body"/>
          </p:nvPr>
        </p:nvSpPr>
        <p:spPr>
          <a:xfrm>
            <a:off x="508725" y="940594"/>
            <a:ext cx="5252700" cy="32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/>
            </a:lvl1pPr>
            <a:lvl2pPr indent="-2921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Char char="○"/>
              <a:defRPr b="0" i="0"/>
            </a:lvl2pPr>
            <a:lvl3pPr indent="-2921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Char char="⎼"/>
              <a:defRPr b="0" i="0"/>
            </a:lvl3pPr>
            <a:lvl4pPr indent="-2921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Char char="●"/>
              <a:defRPr b="0" i="0"/>
            </a:lvl4pPr>
            <a:lvl5pPr indent="-2921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Char char="○"/>
              <a:defRPr b="0" i="0"/>
            </a:lvl5pPr>
            <a:lvl6pPr indent="-228600" lvl="5" marL="2743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ble of Contents">
  <p:cSld name="Table of Content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/>
          <p:nvPr/>
        </p:nvSpPr>
        <p:spPr>
          <a:xfrm>
            <a:off x="0" y="-125"/>
            <a:ext cx="2624100" cy="4692600"/>
          </a:xfrm>
          <a:prstGeom prst="rect">
            <a:avLst/>
          </a:prstGeom>
          <a:solidFill>
            <a:srgbClr val="002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6"/>
          <p:cNvSpPr txBox="1"/>
          <p:nvPr>
            <p:ph type="title"/>
          </p:nvPr>
        </p:nvSpPr>
        <p:spPr>
          <a:xfrm>
            <a:off x="508725" y="640064"/>
            <a:ext cx="1509900" cy="3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None/>
              <a:defRPr b="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3190475" y="640080"/>
            <a:ext cx="5403900" cy="3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AutoNum type="arabicPeriod"/>
              <a:defRPr sz="1800">
                <a:solidFill>
                  <a:schemeClr val="dk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>
                <a:solidFill>
                  <a:schemeClr val="dk1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⎼"/>
              <a:defRPr sz="1800">
                <a:solidFill>
                  <a:schemeClr val="dk1"/>
                </a:solidFill>
              </a:defRPr>
            </a:lvl3pPr>
            <a:lvl4pPr indent="-3429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4pPr>
            <a:lvl5pPr indent="-3429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6pPr>
            <a:lvl7pPr indent="-3429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7pPr>
            <a:lvl8pPr indent="-3429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8pPr>
            <a:lvl9pPr indent="-3429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Basic | With Subtitle">
  <p:cSld name="1 Title + Subtitle + Bullet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/>
          <p:nvPr>
            <p:ph type="title"/>
          </p:nvPr>
        </p:nvSpPr>
        <p:spPr>
          <a:xfrm>
            <a:off x="502925" y="242775"/>
            <a:ext cx="80907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3" name="Google Shape;73;p17"/>
          <p:cNvSpPr txBox="1"/>
          <p:nvPr>
            <p:ph idx="1" type="subTitle"/>
          </p:nvPr>
        </p:nvSpPr>
        <p:spPr>
          <a:xfrm>
            <a:off x="502925" y="731520"/>
            <a:ext cx="8092500" cy="2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74" name="Google Shape;74;p17"/>
          <p:cNvSpPr txBox="1"/>
          <p:nvPr>
            <p:ph idx="2" type="body"/>
          </p:nvPr>
        </p:nvSpPr>
        <p:spPr>
          <a:xfrm>
            <a:off x="502925" y="1140225"/>
            <a:ext cx="8092500" cy="35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1pPr>
            <a:lvl2pPr indent="-292100" lvl="1" marL="9144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spcBef>
                <a:spcPts val="1000"/>
              </a:spcBef>
              <a:spcAft>
                <a:spcPts val="0"/>
              </a:spcAft>
              <a:buSzPts val="1000"/>
              <a:buChar char="⎼"/>
              <a:defRPr/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Basic | No Subtitle">
  <p:cSld name="1 Title + Subtitle + Bullets_3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/>
          <p:nvPr>
            <p:ph type="title"/>
          </p:nvPr>
        </p:nvSpPr>
        <p:spPr>
          <a:xfrm>
            <a:off x="502920" y="242775"/>
            <a:ext cx="80907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7" name="Google Shape;77;p18"/>
          <p:cNvSpPr txBox="1"/>
          <p:nvPr>
            <p:ph idx="1" type="body"/>
          </p:nvPr>
        </p:nvSpPr>
        <p:spPr>
          <a:xfrm>
            <a:off x="502920" y="777250"/>
            <a:ext cx="8092500" cy="38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1pPr>
            <a:lvl2pPr indent="-292100" lvl="1" marL="9144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spcBef>
                <a:spcPts val="1000"/>
              </a:spcBef>
              <a:spcAft>
                <a:spcPts val="0"/>
              </a:spcAft>
              <a:buSzPts val="1000"/>
              <a:buChar char="⎼"/>
              <a:defRPr/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Basic | Dark | Subtitle">
  <p:cSld name="Title + Subtitle + Bullets Dark">
    <p:bg>
      <p:bgPr>
        <a:solidFill>
          <a:schemeClr val="dk2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/>
          <p:nvPr>
            <p:ph idx="1" type="body"/>
          </p:nvPr>
        </p:nvSpPr>
        <p:spPr>
          <a:xfrm>
            <a:off x="502930" y="1143000"/>
            <a:ext cx="8092500" cy="30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0" name="Google Shape;80;p19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1" name="Google Shape;81;p19"/>
          <p:cNvSpPr txBox="1"/>
          <p:nvPr>
            <p:ph idx="2" type="subTitle"/>
          </p:nvPr>
        </p:nvSpPr>
        <p:spPr>
          <a:xfrm>
            <a:off x="502930" y="731520"/>
            <a:ext cx="8092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  <p:grpSp>
        <p:nvGrpSpPr>
          <p:cNvPr id="82" name="Google Shape;82;p19"/>
          <p:cNvGrpSpPr/>
          <p:nvPr/>
        </p:nvGrpSpPr>
        <p:grpSpPr>
          <a:xfrm>
            <a:off x="285750" y="4880021"/>
            <a:ext cx="798080" cy="70058"/>
            <a:chOff x="285750" y="4880021"/>
            <a:chExt cx="798080" cy="70058"/>
          </a:xfrm>
        </p:grpSpPr>
        <p:sp>
          <p:nvSpPr>
            <p:cNvPr id="83" name="Google Shape;83;p19"/>
            <p:cNvSpPr/>
            <p:nvPr/>
          </p:nvSpPr>
          <p:spPr>
            <a:xfrm>
              <a:off x="314435" y="4880632"/>
              <a:ext cx="18068" cy="40471"/>
            </a:xfrm>
            <a:custGeom>
              <a:rect b="b" l="l" r="r" t="t"/>
              <a:pathLst>
                <a:path extrusionOk="0" h="79354" w="35428">
                  <a:moveTo>
                    <a:pt x="0" y="68880"/>
                  </a:moveTo>
                  <a:lnTo>
                    <a:pt x="0" y="0"/>
                  </a:lnTo>
                  <a:lnTo>
                    <a:pt x="35428" y="0"/>
                  </a:lnTo>
                  <a:lnTo>
                    <a:pt x="35428" y="79355"/>
                  </a:lnTo>
                  <a:lnTo>
                    <a:pt x="10870" y="79355"/>
                  </a:lnTo>
                  <a:cubicBezTo>
                    <a:pt x="5175" y="78865"/>
                    <a:pt x="625" y="74491"/>
                    <a:pt x="0" y="6890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9"/>
            <p:cNvSpPr/>
            <p:nvPr/>
          </p:nvSpPr>
          <p:spPr>
            <a:xfrm>
              <a:off x="343309" y="4880340"/>
              <a:ext cx="18082" cy="40724"/>
            </a:xfrm>
            <a:custGeom>
              <a:rect b="b" l="l" r="r" t="t"/>
              <a:pathLst>
                <a:path extrusionOk="0" h="79851" w="35454">
                  <a:moveTo>
                    <a:pt x="0" y="0"/>
                  </a:moveTo>
                  <a:lnTo>
                    <a:pt x="35455" y="0"/>
                  </a:lnTo>
                  <a:lnTo>
                    <a:pt x="35455" y="79851"/>
                  </a:lnTo>
                  <a:lnTo>
                    <a:pt x="0" y="79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9"/>
            <p:cNvSpPr/>
            <p:nvPr/>
          </p:nvSpPr>
          <p:spPr>
            <a:xfrm>
              <a:off x="285750" y="4880353"/>
              <a:ext cx="75717" cy="69432"/>
            </a:xfrm>
            <a:custGeom>
              <a:rect b="b" l="l" r="r" t="t"/>
              <a:pathLst>
                <a:path extrusionOk="0" h="136141" w="148464">
                  <a:moveTo>
                    <a:pt x="125714" y="136141"/>
                  </a:moveTo>
                  <a:lnTo>
                    <a:pt x="59428" y="136141"/>
                  </a:lnTo>
                  <a:cubicBezTo>
                    <a:pt x="26737" y="136141"/>
                    <a:pt x="0" y="108244"/>
                    <a:pt x="0" y="74261"/>
                  </a:cubicBezTo>
                  <a:lnTo>
                    <a:pt x="0" y="0"/>
                  </a:lnTo>
                  <a:lnTo>
                    <a:pt x="35428" y="0"/>
                  </a:lnTo>
                  <a:lnTo>
                    <a:pt x="35428" y="74131"/>
                  </a:lnTo>
                  <a:cubicBezTo>
                    <a:pt x="35428" y="87844"/>
                    <a:pt x="46325" y="99233"/>
                    <a:pt x="59561" y="99233"/>
                  </a:cubicBezTo>
                  <a:lnTo>
                    <a:pt x="148464" y="99233"/>
                  </a:lnTo>
                  <a:lnTo>
                    <a:pt x="148464" y="136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9"/>
            <p:cNvSpPr/>
            <p:nvPr/>
          </p:nvSpPr>
          <p:spPr>
            <a:xfrm>
              <a:off x="405077" y="4880021"/>
              <a:ext cx="678753" cy="70058"/>
            </a:xfrm>
            <a:custGeom>
              <a:rect b="b" l="l" r="r" t="t"/>
              <a:pathLst>
                <a:path extrusionOk="0" h="137369" w="1330888">
                  <a:moveTo>
                    <a:pt x="149129" y="136429"/>
                  </a:moveTo>
                  <a:lnTo>
                    <a:pt x="114790" y="136429"/>
                  </a:lnTo>
                  <a:lnTo>
                    <a:pt x="91747" y="50753"/>
                  </a:lnTo>
                  <a:lnTo>
                    <a:pt x="68704" y="136429"/>
                  </a:lnTo>
                  <a:lnTo>
                    <a:pt x="34445" y="136429"/>
                  </a:lnTo>
                  <a:lnTo>
                    <a:pt x="0" y="0"/>
                  </a:lnTo>
                  <a:lnTo>
                    <a:pt x="34365" y="0"/>
                  </a:lnTo>
                  <a:lnTo>
                    <a:pt x="53475" y="91579"/>
                  </a:lnTo>
                  <a:lnTo>
                    <a:pt x="76491" y="0"/>
                  </a:lnTo>
                  <a:lnTo>
                    <a:pt x="106152" y="0"/>
                  </a:lnTo>
                  <a:lnTo>
                    <a:pt x="130072" y="91579"/>
                  </a:lnTo>
                  <a:lnTo>
                    <a:pt x="149129" y="0"/>
                  </a:lnTo>
                  <a:lnTo>
                    <a:pt x="182564" y="0"/>
                  </a:lnTo>
                  <a:close/>
                  <a:moveTo>
                    <a:pt x="247467" y="136429"/>
                  </a:moveTo>
                  <a:lnTo>
                    <a:pt x="247467" y="0"/>
                  </a:lnTo>
                  <a:lnTo>
                    <a:pt x="280902" y="0"/>
                  </a:lnTo>
                  <a:lnTo>
                    <a:pt x="280902" y="136350"/>
                  </a:lnTo>
                  <a:lnTo>
                    <a:pt x="247573" y="136350"/>
                  </a:lnTo>
                  <a:close/>
                  <a:moveTo>
                    <a:pt x="473299" y="0"/>
                  </a:moveTo>
                  <a:lnTo>
                    <a:pt x="473299" y="136350"/>
                  </a:lnTo>
                  <a:lnTo>
                    <a:pt x="440795" y="136350"/>
                  </a:lnTo>
                  <a:lnTo>
                    <a:pt x="391944" y="53757"/>
                  </a:lnTo>
                  <a:lnTo>
                    <a:pt x="391944" y="136350"/>
                  </a:lnTo>
                  <a:lnTo>
                    <a:pt x="361274" y="136350"/>
                  </a:lnTo>
                  <a:lnTo>
                    <a:pt x="361274" y="0"/>
                  </a:lnTo>
                  <a:lnTo>
                    <a:pt x="394709" y="0"/>
                  </a:lnTo>
                  <a:lnTo>
                    <a:pt x="443452" y="83586"/>
                  </a:lnTo>
                  <a:lnTo>
                    <a:pt x="443452" y="0"/>
                  </a:lnTo>
                  <a:close/>
                  <a:moveTo>
                    <a:pt x="550721" y="136429"/>
                  </a:moveTo>
                  <a:lnTo>
                    <a:pt x="550721" y="0"/>
                  </a:lnTo>
                  <a:lnTo>
                    <a:pt x="598561" y="0"/>
                  </a:lnTo>
                  <a:cubicBezTo>
                    <a:pt x="645445" y="0"/>
                    <a:pt x="668355" y="22908"/>
                    <a:pt x="668355" y="68698"/>
                  </a:cubicBezTo>
                  <a:cubicBezTo>
                    <a:pt x="668355" y="114487"/>
                    <a:pt x="645445" y="137369"/>
                    <a:pt x="598508" y="137369"/>
                  </a:cubicBezTo>
                  <a:lnTo>
                    <a:pt x="550668" y="137369"/>
                  </a:lnTo>
                  <a:close/>
                  <a:moveTo>
                    <a:pt x="584156" y="107539"/>
                  </a:moveTo>
                  <a:lnTo>
                    <a:pt x="599385" y="107539"/>
                  </a:lnTo>
                  <a:cubicBezTo>
                    <a:pt x="622348" y="107539"/>
                    <a:pt x="634707" y="94479"/>
                    <a:pt x="634707" y="67783"/>
                  </a:cubicBezTo>
                  <a:cubicBezTo>
                    <a:pt x="634707" y="41898"/>
                    <a:pt x="623305" y="27975"/>
                    <a:pt x="599385" y="27975"/>
                  </a:cubicBezTo>
                  <a:lnTo>
                    <a:pt x="584156" y="27975"/>
                  </a:lnTo>
                  <a:close/>
                  <a:moveTo>
                    <a:pt x="844247" y="0"/>
                  </a:moveTo>
                  <a:lnTo>
                    <a:pt x="844247" y="26931"/>
                  </a:lnTo>
                  <a:lnTo>
                    <a:pt x="776288" y="26931"/>
                  </a:lnTo>
                  <a:lnTo>
                    <a:pt x="776288" y="54854"/>
                  </a:lnTo>
                  <a:lnTo>
                    <a:pt x="839463" y="54854"/>
                  </a:lnTo>
                  <a:lnTo>
                    <a:pt x="839463" y="81758"/>
                  </a:lnTo>
                  <a:lnTo>
                    <a:pt x="776288" y="81758"/>
                  </a:lnTo>
                  <a:lnTo>
                    <a:pt x="776288" y="136612"/>
                  </a:lnTo>
                  <a:lnTo>
                    <a:pt x="742879" y="136612"/>
                  </a:lnTo>
                  <a:lnTo>
                    <a:pt x="742879" y="0"/>
                  </a:lnTo>
                  <a:close/>
                  <a:moveTo>
                    <a:pt x="985642" y="114487"/>
                  </a:moveTo>
                  <a:lnTo>
                    <a:pt x="936925" y="114487"/>
                  </a:lnTo>
                  <a:lnTo>
                    <a:pt x="930227" y="136350"/>
                  </a:lnTo>
                  <a:lnTo>
                    <a:pt x="894931" y="136350"/>
                  </a:lnTo>
                  <a:lnTo>
                    <a:pt x="943675" y="0"/>
                  </a:lnTo>
                  <a:lnTo>
                    <a:pt x="978041" y="0"/>
                  </a:lnTo>
                  <a:lnTo>
                    <a:pt x="1028725" y="136350"/>
                  </a:lnTo>
                  <a:lnTo>
                    <a:pt x="993376" y="136350"/>
                  </a:lnTo>
                  <a:close/>
                  <a:moveTo>
                    <a:pt x="977057" y="88628"/>
                  </a:moveTo>
                  <a:lnTo>
                    <a:pt x="960845" y="35864"/>
                  </a:lnTo>
                  <a:lnTo>
                    <a:pt x="944632" y="88628"/>
                  </a:lnTo>
                  <a:close/>
                  <a:moveTo>
                    <a:pt x="1125282" y="0"/>
                  </a:moveTo>
                  <a:lnTo>
                    <a:pt x="1125282" y="107487"/>
                  </a:lnTo>
                  <a:lnTo>
                    <a:pt x="1177003" y="107487"/>
                  </a:lnTo>
                  <a:lnTo>
                    <a:pt x="1177003" y="136350"/>
                  </a:lnTo>
                  <a:lnTo>
                    <a:pt x="1091954" y="136350"/>
                  </a:lnTo>
                  <a:lnTo>
                    <a:pt x="1091954" y="0"/>
                  </a:lnTo>
                  <a:close/>
                  <a:moveTo>
                    <a:pt x="1279222" y="0"/>
                  </a:moveTo>
                  <a:lnTo>
                    <a:pt x="1279222" y="107487"/>
                  </a:lnTo>
                  <a:lnTo>
                    <a:pt x="1330889" y="107487"/>
                  </a:lnTo>
                  <a:lnTo>
                    <a:pt x="1330889" y="136350"/>
                  </a:lnTo>
                  <a:lnTo>
                    <a:pt x="1245840" y="136350"/>
                  </a:lnTo>
                  <a:lnTo>
                    <a:pt x="12458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Bar on Right">
  <p:cSld name="Title + Subtitle + Bullets + Image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/>
          <p:nvPr>
            <p:ph type="title"/>
          </p:nvPr>
        </p:nvSpPr>
        <p:spPr>
          <a:xfrm>
            <a:off x="502920" y="242775"/>
            <a:ext cx="45720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9" name="Google Shape;89;p20"/>
          <p:cNvSpPr txBox="1"/>
          <p:nvPr>
            <p:ph idx="1" type="body"/>
          </p:nvPr>
        </p:nvSpPr>
        <p:spPr>
          <a:xfrm>
            <a:off x="502931" y="1143000"/>
            <a:ext cx="4572000" cy="3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■"/>
              <a:defRPr>
                <a:solidFill>
                  <a:schemeClr val="dk1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90" name="Google Shape;90;p20"/>
          <p:cNvSpPr txBox="1"/>
          <p:nvPr>
            <p:ph idx="2" type="subTitle"/>
          </p:nvPr>
        </p:nvSpPr>
        <p:spPr>
          <a:xfrm>
            <a:off x="502931" y="731520"/>
            <a:ext cx="45720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Three Icons">
  <p:cSld name="Three icons Bright">
    <p:bg>
      <p:bgPr>
        <a:solidFill>
          <a:schemeClr val="lt1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1"/>
          <p:cNvSpPr txBox="1"/>
          <p:nvPr>
            <p:ph idx="1" type="body"/>
          </p:nvPr>
        </p:nvSpPr>
        <p:spPr>
          <a:xfrm>
            <a:off x="502931" y="3039035"/>
            <a:ext cx="2381400" cy="1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dk2"/>
                </a:solidFill>
              </a:defRPr>
            </a:lvl1pPr>
            <a:lvl2pPr indent="-29210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93" name="Google Shape;93;p21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94" name="Google Shape;94;p21"/>
          <p:cNvSpPr txBox="1"/>
          <p:nvPr>
            <p:ph idx="2" type="body"/>
          </p:nvPr>
        </p:nvSpPr>
        <p:spPr>
          <a:xfrm>
            <a:off x="3376722" y="3039035"/>
            <a:ext cx="2381400" cy="1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dk2"/>
                </a:solidFill>
              </a:defRPr>
            </a:lvl1pPr>
            <a:lvl2pPr indent="-29210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95" name="Google Shape;95;p21"/>
          <p:cNvSpPr txBox="1"/>
          <p:nvPr>
            <p:ph idx="3" type="body"/>
          </p:nvPr>
        </p:nvSpPr>
        <p:spPr>
          <a:xfrm>
            <a:off x="6250514" y="3039035"/>
            <a:ext cx="2381400" cy="1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dk2"/>
                </a:solidFill>
              </a:defRPr>
            </a:lvl1pPr>
            <a:lvl2pPr indent="-29210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96" name="Google Shape;96;p21"/>
          <p:cNvSpPr txBox="1"/>
          <p:nvPr>
            <p:ph idx="4" type="body"/>
          </p:nvPr>
        </p:nvSpPr>
        <p:spPr>
          <a:xfrm>
            <a:off x="502931" y="2521324"/>
            <a:ext cx="2381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 sz="1200">
                <a:solidFill>
                  <a:schemeClr val="accent3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97" name="Google Shape;97;p21"/>
          <p:cNvSpPr txBox="1"/>
          <p:nvPr>
            <p:ph idx="5" type="body"/>
          </p:nvPr>
        </p:nvSpPr>
        <p:spPr>
          <a:xfrm>
            <a:off x="3376722" y="2521324"/>
            <a:ext cx="2381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 sz="1200">
                <a:solidFill>
                  <a:schemeClr val="accent3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98" name="Google Shape;98;p21"/>
          <p:cNvSpPr txBox="1"/>
          <p:nvPr>
            <p:ph idx="6" type="body"/>
          </p:nvPr>
        </p:nvSpPr>
        <p:spPr>
          <a:xfrm>
            <a:off x="6250514" y="2521324"/>
            <a:ext cx="2381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 sz="1200">
                <a:solidFill>
                  <a:schemeClr val="accent3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Three Columns">
  <p:cSld name="Three icons Bright_1">
    <p:bg>
      <p:bgPr>
        <a:solidFill>
          <a:schemeClr val="lt1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01" name="Google Shape;101;p22"/>
          <p:cNvSpPr txBox="1"/>
          <p:nvPr>
            <p:ph idx="1" type="body"/>
          </p:nvPr>
        </p:nvSpPr>
        <p:spPr>
          <a:xfrm>
            <a:off x="502920" y="1143000"/>
            <a:ext cx="2302800" cy="3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21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2100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⎼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2100" lvl="3" marL="18288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2100" lvl="4" marL="22860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2100" lvl="5" marL="2743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2100" lvl="8" marL="41148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2" name="Google Shape;102;p22"/>
          <p:cNvSpPr txBox="1"/>
          <p:nvPr>
            <p:ph idx="2" type="body"/>
          </p:nvPr>
        </p:nvSpPr>
        <p:spPr>
          <a:xfrm>
            <a:off x="3397768" y="1143000"/>
            <a:ext cx="2302800" cy="3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21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2100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⎼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2100" lvl="3" marL="18288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2100" lvl="4" marL="22860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2100" lvl="5" marL="2743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2100" lvl="8" marL="41148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3" name="Google Shape;103;p22"/>
          <p:cNvSpPr txBox="1"/>
          <p:nvPr>
            <p:ph idx="3" type="body"/>
          </p:nvPr>
        </p:nvSpPr>
        <p:spPr>
          <a:xfrm>
            <a:off x="6292616" y="1143000"/>
            <a:ext cx="2302800" cy="3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21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2100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⎼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2100" lvl="3" marL="18288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2100" lvl="4" marL="22860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2100" lvl="5" marL="2743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2100" lvl="8" marL="41148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4" name="Google Shape;104;p22"/>
          <p:cNvSpPr txBox="1"/>
          <p:nvPr>
            <p:ph idx="4" type="subTitle"/>
          </p:nvPr>
        </p:nvSpPr>
        <p:spPr>
          <a:xfrm>
            <a:off x="505825" y="731520"/>
            <a:ext cx="8092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Three Icons | Dark">
  <p:cSld name="Three icons Dark">
    <p:bg>
      <p:bgPr>
        <a:solidFill>
          <a:schemeClr val="dk2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3"/>
          <p:cNvSpPr txBox="1"/>
          <p:nvPr>
            <p:ph idx="1" type="body"/>
          </p:nvPr>
        </p:nvSpPr>
        <p:spPr>
          <a:xfrm>
            <a:off x="502931" y="3039035"/>
            <a:ext cx="2381400" cy="1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7" name="Google Shape;107;p23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08" name="Google Shape;108;p23"/>
          <p:cNvSpPr txBox="1"/>
          <p:nvPr>
            <p:ph idx="2" type="body"/>
          </p:nvPr>
        </p:nvSpPr>
        <p:spPr>
          <a:xfrm>
            <a:off x="3376722" y="3039035"/>
            <a:ext cx="2381400" cy="1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9" name="Google Shape;109;p23"/>
          <p:cNvSpPr txBox="1"/>
          <p:nvPr>
            <p:ph idx="3" type="body"/>
          </p:nvPr>
        </p:nvSpPr>
        <p:spPr>
          <a:xfrm>
            <a:off x="6250514" y="3039035"/>
            <a:ext cx="2381400" cy="1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0" name="Google Shape;110;p23"/>
          <p:cNvSpPr txBox="1"/>
          <p:nvPr>
            <p:ph idx="4" type="body"/>
          </p:nvPr>
        </p:nvSpPr>
        <p:spPr>
          <a:xfrm>
            <a:off x="502931" y="2521324"/>
            <a:ext cx="2381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b="1" sz="1200">
                <a:solidFill>
                  <a:srgbClr val="FFFFFF"/>
                </a:solidFill>
              </a:defRPr>
            </a:lvl1pPr>
            <a:lvl2pPr indent="-29210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1" name="Google Shape;111;p23"/>
          <p:cNvSpPr txBox="1"/>
          <p:nvPr>
            <p:ph idx="5" type="body"/>
          </p:nvPr>
        </p:nvSpPr>
        <p:spPr>
          <a:xfrm>
            <a:off x="3376722" y="2521324"/>
            <a:ext cx="2381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b="1" sz="1200">
                <a:solidFill>
                  <a:srgbClr val="FFFFFF"/>
                </a:solidFill>
              </a:defRPr>
            </a:lvl1pPr>
            <a:lvl2pPr indent="-29210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2" name="Google Shape;112;p23"/>
          <p:cNvSpPr txBox="1"/>
          <p:nvPr>
            <p:ph idx="6" type="body"/>
          </p:nvPr>
        </p:nvSpPr>
        <p:spPr>
          <a:xfrm>
            <a:off x="6250514" y="2521324"/>
            <a:ext cx="2381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b="1" sz="1200">
                <a:solidFill>
                  <a:srgbClr val="FFFFFF"/>
                </a:solidFill>
              </a:defRPr>
            </a:lvl1pPr>
            <a:lvl2pPr indent="-29210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grpSp>
        <p:nvGrpSpPr>
          <p:cNvPr id="113" name="Google Shape;113;p23"/>
          <p:cNvGrpSpPr/>
          <p:nvPr/>
        </p:nvGrpSpPr>
        <p:grpSpPr>
          <a:xfrm>
            <a:off x="285750" y="4880021"/>
            <a:ext cx="798080" cy="70058"/>
            <a:chOff x="285750" y="4880021"/>
            <a:chExt cx="798080" cy="70058"/>
          </a:xfrm>
        </p:grpSpPr>
        <p:sp>
          <p:nvSpPr>
            <p:cNvPr id="114" name="Google Shape;114;p23"/>
            <p:cNvSpPr/>
            <p:nvPr/>
          </p:nvSpPr>
          <p:spPr>
            <a:xfrm>
              <a:off x="314435" y="4880632"/>
              <a:ext cx="18068" cy="40471"/>
            </a:xfrm>
            <a:custGeom>
              <a:rect b="b" l="l" r="r" t="t"/>
              <a:pathLst>
                <a:path extrusionOk="0" h="79354" w="35428">
                  <a:moveTo>
                    <a:pt x="0" y="68880"/>
                  </a:moveTo>
                  <a:lnTo>
                    <a:pt x="0" y="0"/>
                  </a:lnTo>
                  <a:lnTo>
                    <a:pt x="35428" y="0"/>
                  </a:lnTo>
                  <a:lnTo>
                    <a:pt x="35428" y="79355"/>
                  </a:lnTo>
                  <a:lnTo>
                    <a:pt x="10870" y="79355"/>
                  </a:lnTo>
                  <a:cubicBezTo>
                    <a:pt x="5175" y="78865"/>
                    <a:pt x="625" y="74491"/>
                    <a:pt x="0" y="6890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343309" y="4880340"/>
              <a:ext cx="18082" cy="40724"/>
            </a:xfrm>
            <a:custGeom>
              <a:rect b="b" l="l" r="r" t="t"/>
              <a:pathLst>
                <a:path extrusionOk="0" h="79851" w="35454">
                  <a:moveTo>
                    <a:pt x="0" y="0"/>
                  </a:moveTo>
                  <a:lnTo>
                    <a:pt x="35455" y="0"/>
                  </a:lnTo>
                  <a:lnTo>
                    <a:pt x="35455" y="79851"/>
                  </a:lnTo>
                  <a:lnTo>
                    <a:pt x="0" y="79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285750" y="4880353"/>
              <a:ext cx="75717" cy="69432"/>
            </a:xfrm>
            <a:custGeom>
              <a:rect b="b" l="l" r="r" t="t"/>
              <a:pathLst>
                <a:path extrusionOk="0" h="136141" w="148464">
                  <a:moveTo>
                    <a:pt x="125714" y="136141"/>
                  </a:moveTo>
                  <a:lnTo>
                    <a:pt x="59428" y="136141"/>
                  </a:lnTo>
                  <a:cubicBezTo>
                    <a:pt x="26737" y="136141"/>
                    <a:pt x="0" y="108244"/>
                    <a:pt x="0" y="74261"/>
                  </a:cubicBezTo>
                  <a:lnTo>
                    <a:pt x="0" y="0"/>
                  </a:lnTo>
                  <a:lnTo>
                    <a:pt x="35428" y="0"/>
                  </a:lnTo>
                  <a:lnTo>
                    <a:pt x="35428" y="74131"/>
                  </a:lnTo>
                  <a:cubicBezTo>
                    <a:pt x="35428" y="87844"/>
                    <a:pt x="46325" y="99233"/>
                    <a:pt x="59561" y="99233"/>
                  </a:cubicBezTo>
                  <a:lnTo>
                    <a:pt x="148464" y="99233"/>
                  </a:lnTo>
                  <a:lnTo>
                    <a:pt x="148464" y="136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405077" y="4880021"/>
              <a:ext cx="678753" cy="70058"/>
            </a:xfrm>
            <a:custGeom>
              <a:rect b="b" l="l" r="r" t="t"/>
              <a:pathLst>
                <a:path extrusionOk="0" h="137369" w="1330888">
                  <a:moveTo>
                    <a:pt x="149129" y="136429"/>
                  </a:moveTo>
                  <a:lnTo>
                    <a:pt x="114790" y="136429"/>
                  </a:lnTo>
                  <a:lnTo>
                    <a:pt x="91747" y="50753"/>
                  </a:lnTo>
                  <a:lnTo>
                    <a:pt x="68704" y="136429"/>
                  </a:lnTo>
                  <a:lnTo>
                    <a:pt x="34445" y="136429"/>
                  </a:lnTo>
                  <a:lnTo>
                    <a:pt x="0" y="0"/>
                  </a:lnTo>
                  <a:lnTo>
                    <a:pt x="34365" y="0"/>
                  </a:lnTo>
                  <a:lnTo>
                    <a:pt x="53475" y="91579"/>
                  </a:lnTo>
                  <a:lnTo>
                    <a:pt x="76491" y="0"/>
                  </a:lnTo>
                  <a:lnTo>
                    <a:pt x="106152" y="0"/>
                  </a:lnTo>
                  <a:lnTo>
                    <a:pt x="130072" y="91579"/>
                  </a:lnTo>
                  <a:lnTo>
                    <a:pt x="149129" y="0"/>
                  </a:lnTo>
                  <a:lnTo>
                    <a:pt x="182564" y="0"/>
                  </a:lnTo>
                  <a:close/>
                  <a:moveTo>
                    <a:pt x="247467" y="136429"/>
                  </a:moveTo>
                  <a:lnTo>
                    <a:pt x="247467" y="0"/>
                  </a:lnTo>
                  <a:lnTo>
                    <a:pt x="280902" y="0"/>
                  </a:lnTo>
                  <a:lnTo>
                    <a:pt x="280902" y="136350"/>
                  </a:lnTo>
                  <a:lnTo>
                    <a:pt x="247573" y="136350"/>
                  </a:lnTo>
                  <a:close/>
                  <a:moveTo>
                    <a:pt x="473299" y="0"/>
                  </a:moveTo>
                  <a:lnTo>
                    <a:pt x="473299" y="136350"/>
                  </a:lnTo>
                  <a:lnTo>
                    <a:pt x="440795" y="136350"/>
                  </a:lnTo>
                  <a:lnTo>
                    <a:pt x="391944" y="53757"/>
                  </a:lnTo>
                  <a:lnTo>
                    <a:pt x="391944" y="136350"/>
                  </a:lnTo>
                  <a:lnTo>
                    <a:pt x="361274" y="136350"/>
                  </a:lnTo>
                  <a:lnTo>
                    <a:pt x="361274" y="0"/>
                  </a:lnTo>
                  <a:lnTo>
                    <a:pt x="394709" y="0"/>
                  </a:lnTo>
                  <a:lnTo>
                    <a:pt x="443452" y="83586"/>
                  </a:lnTo>
                  <a:lnTo>
                    <a:pt x="443452" y="0"/>
                  </a:lnTo>
                  <a:close/>
                  <a:moveTo>
                    <a:pt x="550721" y="136429"/>
                  </a:moveTo>
                  <a:lnTo>
                    <a:pt x="550721" y="0"/>
                  </a:lnTo>
                  <a:lnTo>
                    <a:pt x="598561" y="0"/>
                  </a:lnTo>
                  <a:cubicBezTo>
                    <a:pt x="645445" y="0"/>
                    <a:pt x="668355" y="22908"/>
                    <a:pt x="668355" y="68698"/>
                  </a:cubicBezTo>
                  <a:cubicBezTo>
                    <a:pt x="668355" y="114487"/>
                    <a:pt x="645445" y="137369"/>
                    <a:pt x="598508" y="137369"/>
                  </a:cubicBezTo>
                  <a:lnTo>
                    <a:pt x="550668" y="137369"/>
                  </a:lnTo>
                  <a:close/>
                  <a:moveTo>
                    <a:pt x="584156" y="107539"/>
                  </a:moveTo>
                  <a:lnTo>
                    <a:pt x="599385" y="107539"/>
                  </a:lnTo>
                  <a:cubicBezTo>
                    <a:pt x="622348" y="107539"/>
                    <a:pt x="634707" y="94479"/>
                    <a:pt x="634707" y="67783"/>
                  </a:cubicBezTo>
                  <a:cubicBezTo>
                    <a:pt x="634707" y="41898"/>
                    <a:pt x="623305" y="27975"/>
                    <a:pt x="599385" y="27975"/>
                  </a:cubicBezTo>
                  <a:lnTo>
                    <a:pt x="584156" y="27975"/>
                  </a:lnTo>
                  <a:close/>
                  <a:moveTo>
                    <a:pt x="844247" y="0"/>
                  </a:moveTo>
                  <a:lnTo>
                    <a:pt x="844247" y="26931"/>
                  </a:lnTo>
                  <a:lnTo>
                    <a:pt x="776288" y="26931"/>
                  </a:lnTo>
                  <a:lnTo>
                    <a:pt x="776288" y="54854"/>
                  </a:lnTo>
                  <a:lnTo>
                    <a:pt x="839463" y="54854"/>
                  </a:lnTo>
                  <a:lnTo>
                    <a:pt x="839463" y="81758"/>
                  </a:lnTo>
                  <a:lnTo>
                    <a:pt x="776288" y="81758"/>
                  </a:lnTo>
                  <a:lnTo>
                    <a:pt x="776288" y="136612"/>
                  </a:lnTo>
                  <a:lnTo>
                    <a:pt x="742879" y="136612"/>
                  </a:lnTo>
                  <a:lnTo>
                    <a:pt x="742879" y="0"/>
                  </a:lnTo>
                  <a:close/>
                  <a:moveTo>
                    <a:pt x="985642" y="114487"/>
                  </a:moveTo>
                  <a:lnTo>
                    <a:pt x="936925" y="114487"/>
                  </a:lnTo>
                  <a:lnTo>
                    <a:pt x="930227" y="136350"/>
                  </a:lnTo>
                  <a:lnTo>
                    <a:pt x="894931" y="136350"/>
                  </a:lnTo>
                  <a:lnTo>
                    <a:pt x="943675" y="0"/>
                  </a:lnTo>
                  <a:lnTo>
                    <a:pt x="978041" y="0"/>
                  </a:lnTo>
                  <a:lnTo>
                    <a:pt x="1028725" y="136350"/>
                  </a:lnTo>
                  <a:lnTo>
                    <a:pt x="993376" y="136350"/>
                  </a:lnTo>
                  <a:close/>
                  <a:moveTo>
                    <a:pt x="977057" y="88628"/>
                  </a:moveTo>
                  <a:lnTo>
                    <a:pt x="960845" y="35864"/>
                  </a:lnTo>
                  <a:lnTo>
                    <a:pt x="944632" y="88628"/>
                  </a:lnTo>
                  <a:close/>
                  <a:moveTo>
                    <a:pt x="1125282" y="0"/>
                  </a:moveTo>
                  <a:lnTo>
                    <a:pt x="1125282" y="107487"/>
                  </a:lnTo>
                  <a:lnTo>
                    <a:pt x="1177003" y="107487"/>
                  </a:lnTo>
                  <a:lnTo>
                    <a:pt x="1177003" y="136350"/>
                  </a:lnTo>
                  <a:lnTo>
                    <a:pt x="1091954" y="136350"/>
                  </a:lnTo>
                  <a:lnTo>
                    <a:pt x="1091954" y="0"/>
                  </a:lnTo>
                  <a:close/>
                  <a:moveTo>
                    <a:pt x="1279222" y="0"/>
                  </a:moveTo>
                  <a:lnTo>
                    <a:pt x="1279222" y="107487"/>
                  </a:lnTo>
                  <a:lnTo>
                    <a:pt x="1330889" y="107487"/>
                  </a:lnTo>
                  <a:lnTo>
                    <a:pt x="1330889" y="136350"/>
                  </a:lnTo>
                  <a:lnTo>
                    <a:pt x="1245840" y="136350"/>
                  </a:lnTo>
                  <a:lnTo>
                    <a:pt x="12458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Two Columns">
  <p:cSld name="Two Columns Brigh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20" name="Google Shape;120;p24"/>
          <p:cNvSpPr txBox="1"/>
          <p:nvPr>
            <p:ph idx="1" type="body"/>
          </p:nvPr>
        </p:nvSpPr>
        <p:spPr>
          <a:xfrm>
            <a:off x="502928" y="1143000"/>
            <a:ext cx="3863100" cy="3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■"/>
              <a:defRPr>
                <a:solidFill>
                  <a:schemeClr val="dk1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2" type="subTitle"/>
          </p:nvPr>
        </p:nvSpPr>
        <p:spPr>
          <a:xfrm>
            <a:off x="502931" y="731520"/>
            <a:ext cx="8092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3" type="body"/>
          </p:nvPr>
        </p:nvSpPr>
        <p:spPr>
          <a:xfrm>
            <a:off x="4732328" y="1143000"/>
            <a:ext cx="3863100" cy="3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■"/>
              <a:defRPr>
                <a:solidFill>
                  <a:schemeClr val="dk1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Two Columns | Dark">
  <p:cSld name="Two Columns Dark">
    <p:bg>
      <p:bgPr>
        <a:solidFill>
          <a:schemeClr val="dk2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25" name="Google Shape;125;p25"/>
          <p:cNvSpPr txBox="1"/>
          <p:nvPr>
            <p:ph idx="1" type="subTitle"/>
          </p:nvPr>
        </p:nvSpPr>
        <p:spPr>
          <a:xfrm>
            <a:off x="502930" y="731520"/>
            <a:ext cx="8092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26" name="Google Shape;126;p25"/>
          <p:cNvSpPr txBox="1"/>
          <p:nvPr>
            <p:ph idx="2" type="body"/>
          </p:nvPr>
        </p:nvSpPr>
        <p:spPr>
          <a:xfrm>
            <a:off x="502928" y="1143000"/>
            <a:ext cx="3863100" cy="3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3" type="body"/>
          </p:nvPr>
        </p:nvSpPr>
        <p:spPr>
          <a:xfrm>
            <a:off x="4732328" y="1143000"/>
            <a:ext cx="3863100" cy="3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grpSp>
        <p:nvGrpSpPr>
          <p:cNvPr id="128" name="Google Shape;128;p25"/>
          <p:cNvGrpSpPr/>
          <p:nvPr/>
        </p:nvGrpSpPr>
        <p:grpSpPr>
          <a:xfrm>
            <a:off x="285750" y="4880021"/>
            <a:ext cx="798080" cy="70058"/>
            <a:chOff x="285750" y="4880021"/>
            <a:chExt cx="798080" cy="70058"/>
          </a:xfrm>
        </p:grpSpPr>
        <p:sp>
          <p:nvSpPr>
            <p:cNvPr id="129" name="Google Shape;129;p25"/>
            <p:cNvSpPr/>
            <p:nvPr/>
          </p:nvSpPr>
          <p:spPr>
            <a:xfrm>
              <a:off x="314435" y="4880632"/>
              <a:ext cx="18068" cy="40471"/>
            </a:xfrm>
            <a:custGeom>
              <a:rect b="b" l="l" r="r" t="t"/>
              <a:pathLst>
                <a:path extrusionOk="0" h="79354" w="35428">
                  <a:moveTo>
                    <a:pt x="0" y="68880"/>
                  </a:moveTo>
                  <a:lnTo>
                    <a:pt x="0" y="0"/>
                  </a:lnTo>
                  <a:lnTo>
                    <a:pt x="35428" y="0"/>
                  </a:lnTo>
                  <a:lnTo>
                    <a:pt x="35428" y="79355"/>
                  </a:lnTo>
                  <a:lnTo>
                    <a:pt x="10870" y="79355"/>
                  </a:lnTo>
                  <a:cubicBezTo>
                    <a:pt x="5175" y="78865"/>
                    <a:pt x="625" y="74491"/>
                    <a:pt x="0" y="6890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5"/>
            <p:cNvSpPr/>
            <p:nvPr/>
          </p:nvSpPr>
          <p:spPr>
            <a:xfrm>
              <a:off x="343309" y="4880340"/>
              <a:ext cx="18082" cy="40724"/>
            </a:xfrm>
            <a:custGeom>
              <a:rect b="b" l="l" r="r" t="t"/>
              <a:pathLst>
                <a:path extrusionOk="0" h="79851" w="35454">
                  <a:moveTo>
                    <a:pt x="0" y="0"/>
                  </a:moveTo>
                  <a:lnTo>
                    <a:pt x="35455" y="0"/>
                  </a:lnTo>
                  <a:lnTo>
                    <a:pt x="35455" y="79851"/>
                  </a:lnTo>
                  <a:lnTo>
                    <a:pt x="0" y="79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5"/>
            <p:cNvSpPr/>
            <p:nvPr/>
          </p:nvSpPr>
          <p:spPr>
            <a:xfrm>
              <a:off x="285750" y="4880353"/>
              <a:ext cx="75717" cy="69432"/>
            </a:xfrm>
            <a:custGeom>
              <a:rect b="b" l="l" r="r" t="t"/>
              <a:pathLst>
                <a:path extrusionOk="0" h="136141" w="148464">
                  <a:moveTo>
                    <a:pt x="125714" y="136141"/>
                  </a:moveTo>
                  <a:lnTo>
                    <a:pt x="59428" y="136141"/>
                  </a:lnTo>
                  <a:cubicBezTo>
                    <a:pt x="26737" y="136141"/>
                    <a:pt x="0" y="108244"/>
                    <a:pt x="0" y="74261"/>
                  </a:cubicBezTo>
                  <a:lnTo>
                    <a:pt x="0" y="0"/>
                  </a:lnTo>
                  <a:lnTo>
                    <a:pt x="35428" y="0"/>
                  </a:lnTo>
                  <a:lnTo>
                    <a:pt x="35428" y="74131"/>
                  </a:lnTo>
                  <a:cubicBezTo>
                    <a:pt x="35428" y="87844"/>
                    <a:pt x="46325" y="99233"/>
                    <a:pt x="59561" y="99233"/>
                  </a:cubicBezTo>
                  <a:lnTo>
                    <a:pt x="148464" y="99233"/>
                  </a:lnTo>
                  <a:lnTo>
                    <a:pt x="148464" y="136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5"/>
            <p:cNvSpPr/>
            <p:nvPr/>
          </p:nvSpPr>
          <p:spPr>
            <a:xfrm>
              <a:off x="405077" y="4880021"/>
              <a:ext cx="678753" cy="70058"/>
            </a:xfrm>
            <a:custGeom>
              <a:rect b="b" l="l" r="r" t="t"/>
              <a:pathLst>
                <a:path extrusionOk="0" h="137369" w="1330888">
                  <a:moveTo>
                    <a:pt x="149129" y="136429"/>
                  </a:moveTo>
                  <a:lnTo>
                    <a:pt x="114790" y="136429"/>
                  </a:lnTo>
                  <a:lnTo>
                    <a:pt x="91747" y="50753"/>
                  </a:lnTo>
                  <a:lnTo>
                    <a:pt x="68704" y="136429"/>
                  </a:lnTo>
                  <a:lnTo>
                    <a:pt x="34445" y="136429"/>
                  </a:lnTo>
                  <a:lnTo>
                    <a:pt x="0" y="0"/>
                  </a:lnTo>
                  <a:lnTo>
                    <a:pt x="34365" y="0"/>
                  </a:lnTo>
                  <a:lnTo>
                    <a:pt x="53475" y="91579"/>
                  </a:lnTo>
                  <a:lnTo>
                    <a:pt x="76491" y="0"/>
                  </a:lnTo>
                  <a:lnTo>
                    <a:pt x="106152" y="0"/>
                  </a:lnTo>
                  <a:lnTo>
                    <a:pt x="130072" y="91579"/>
                  </a:lnTo>
                  <a:lnTo>
                    <a:pt x="149129" y="0"/>
                  </a:lnTo>
                  <a:lnTo>
                    <a:pt x="182564" y="0"/>
                  </a:lnTo>
                  <a:close/>
                  <a:moveTo>
                    <a:pt x="247467" y="136429"/>
                  </a:moveTo>
                  <a:lnTo>
                    <a:pt x="247467" y="0"/>
                  </a:lnTo>
                  <a:lnTo>
                    <a:pt x="280902" y="0"/>
                  </a:lnTo>
                  <a:lnTo>
                    <a:pt x="280902" y="136350"/>
                  </a:lnTo>
                  <a:lnTo>
                    <a:pt x="247573" y="136350"/>
                  </a:lnTo>
                  <a:close/>
                  <a:moveTo>
                    <a:pt x="473299" y="0"/>
                  </a:moveTo>
                  <a:lnTo>
                    <a:pt x="473299" y="136350"/>
                  </a:lnTo>
                  <a:lnTo>
                    <a:pt x="440795" y="136350"/>
                  </a:lnTo>
                  <a:lnTo>
                    <a:pt x="391944" y="53757"/>
                  </a:lnTo>
                  <a:lnTo>
                    <a:pt x="391944" y="136350"/>
                  </a:lnTo>
                  <a:lnTo>
                    <a:pt x="361274" y="136350"/>
                  </a:lnTo>
                  <a:lnTo>
                    <a:pt x="361274" y="0"/>
                  </a:lnTo>
                  <a:lnTo>
                    <a:pt x="394709" y="0"/>
                  </a:lnTo>
                  <a:lnTo>
                    <a:pt x="443452" y="83586"/>
                  </a:lnTo>
                  <a:lnTo>
                    <a:pt x="443452" y="0"/>
                  </a:lnTo>
                  <a:close/>
                  <a:moveTo>
                    <a:pt x="550721" y="136429"/>
                  </a:moveTo>
                  <a:lnTo>
                    <a:pt x="550721" y="0"/>
                  </a:lnTo>
                  <a:lnTo>
                    <a:pt x="598561" y="0"/>
                  </a:lnTo>
                  <a:cubicBezTo>
                    <a:pt x="645445" y="0"/>
                    <a:pt x="668355" y="22908"/>
                    <a:pt x="668355" y="68698"/>
                  </a:cubicBezTo>
                  <a:cubicBezTo>
                    <a:pt x="668355" y="114487"/>
                    <a:pt x="645445" y="137369"/>
                    <a:pt x="598508" y="137369"/>
                  </a:cubicBezTo>
                  <a:lnTo>
                    <a:pt x="550668" y="137369"/>
                  </a:lnTo>
                  <a:close/>
                  <a:moveTo>
                    <a:pt x="584156" y="107539"/>
                  </a:moveTo>
                  <a:lnTo>
                    <a:pt x="599385" y="107539"/>
                  </a:lnTo>
                  <a:cubicBezTo>
                    <a:pt x="622348" y="107539"/>
                    <a:pt x="634707" y="94479"/>
                    <a:pt x="634707" y="67783"/>
                  </a:cubicBezTo>
                  <a:cubicBezTo>
                    <a:pt x="634707" y="41898"/>
                    <a:pt x="623305" y="27975"/>
                    <a:pt x="599385" y="27975"/>
                  </a:cubicBezTo>
                  <a:lnTo>
                    <a:pt x="584156" y="27975"/>
                  </a:lnTo>
                  <a:close/>
                  <a:moveTo>
                    <a:pt x="844247" y="0"/>
                  </a:moveTo>
                  <a:lnTo>
                    <a:pt x="844247" y="26931"/>
                  </a:lnTo>
                  <a:lnTo>
                    <a:pt x="776288" y="26931"/>
                  </a:lnTo>
                  <a:lnTo>
                    <a:pt x="776288" y="54854"/>
                  </a:lnTo>
                  <a:lnTo>
                    <a:pt x="839463" y="54854"/>
                  </a:lnTo>
                  <a:lnTo>
                    <a:pt x="839463" y="81758"/>
                  </a:lnTo>
                  <a:lnTo>
                    <a:pt x="776288" y="81758"/>
                  </a:lnTo>
                  <a:lnTo>
                    <a:pt x="776288" y="136612"/>
                  </a:lnTo>
                  <a:lnTo>
                    <a:pt x="742879" y="136612"/>
                  </a:lnTo>
                  <a:lnTo>
                    <a:pt x="742879" y="0"/>
                  </a:lnTo>
                  <a:close/>
                  <a:moveTo>
                    <a:pt x="985642" y="114487"/>
                  </a:moveTo>
                  <a:lnTo>
                    <a:pt x="936925" y="114487"/>
                  </a:lnTo>
                  <a:lnTo>
                    <a:pt x="930227" y="136350"/>
                  </a:lnTo>
                  <a:lnTo>
                    <a:pt x="894931" y="136350"/>
                  </a:lnTo>
                  <a:lnTo>
                    <a:pt x="943675" y="0"/>
                  </a:lnTo>
                  <a:lnTo>
                    <a:pt x="978041" y="0"/>
                  </a:lnTo>
                  <a:lnTo>
                    <a:pt x="1028725" y="136350"/>
                  </a:lnTo>
                  <a:lnTo>
                    <a:pt x="993376" y="136350"/>
                  </a:lnTo>
                  <a:close/>
                  <a:moveTo>
                    <a:pt x="977057" y="88628"/>
                  </a:moveTo>
                  <a:lnTo>
                    <a:pt x="960845" y="35864"/>
                  </a:lnTo>
                  <a:lnTo>
                    <a:pt x="944632" y="88628"/>
                  </a:lnTo>
                  <a:close/>
                  <a:moveTo>
                    <a:pt x="1125282" y="0"/>
                  </a:moveTo>
                  <a:lnTo>
                    <a:pt x="1125282" y="107487"/>
                  </a:lnTo>
                  <a:lnTo>
                    <a:pt x="1177003" y="107487"/>
                  </a:lnTo>
                  <a:lnTo>
                    <a:pt x="1177003" y="136350"/>
                  </a:lnTo>
                  <a:lnTo>
                    <a:pt x="1091954" y="136350"/>
                  </a:lnTo>
                  <a:lnTo>
                    <a:pt x="1091954" y="0"/>
                  </a:lnTo>
                  <a:close/>
                  <a:moveTo>
                    <a:pt x="1279222" y="0"/>
                  </a:moveTo>
                  <a:lnTo>
                    <a:pt x="1279222" y="107487"/>
                  </a:lnTo>
                  <a:lnTo>
                    <a:pt x="1330889" y="107487"/>
                  </a:lnTo>
                  <a:lnTo>
                    <a:pt x="1330889" y="136350"/>
                  </a:lnTo>
                  <a:lnTo>
                    <a:pt x="1245840" y="136350"/>
                  </a:lnTo>
                  <a:lnTo>
                    <a:pt x="12458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Divider | Blue">
  <p:cSld name="1_Section">
    <p:bg>
      <p:bgPr>
        <a:solidFill>
          <a:schemeClr val="accent3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/>
          <p:nvPr/>
        </p:nvSpPr>
        <p:spPr>
          <a:xfrm>
            <a:off x="0" y="-10100"/>
            <a:ext cx="9144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6"/>
          <p:cNvSpPr txBox="1"/>
          <p:nvPr/>
        </p:nvSpPr>
        <p:spPr>
          <a:xfrm>
            <a:off x="8622407" y="4774727"/>
            <a:ext cx="40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1" i="0" lang="en" sz="9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900" u="none" cap="none" strike="noStrike">
              <a:solidFill>
                <a:srgbClr val="01A6B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36" name="Google Shape;136;p26"/>
          <p:cNvGrpSpPr/>
          <p:nvPr/>
        </p:nvGrpSpPr>
        <p:grpSpPr>
          <a:xfrm>
            <a:off x="285750" y="4880021"/>
            <a:ext cx="798080" cy="70058"/>
            <a:chOff x="285750" y="4880021"/>
            <a:chExt cx="798080" cy="70058"/>
          </a:xfrm>
        </p:grpSpPr>
        <p:sp>
          <p:nvSpPr>
            <p:cNvPr id="137" name="Google Shape;137;p26"/>
            <p:cNvSpPr/>
            <p:nvPr/>
          </p:nvSpPr>
          <p:spPr>
            <a:xfrm>
              <a:off x="314435" y="4880632"/>
              <a:ext cx="18068" cy="40471"/>
            </a:xfrm>
            <a:custGeom>
              <a:rect b="b" l="l" r="r" t="t"/>
              <a:pathLst>
                <a:path extrusionOk="0" h="79354" w="35428">
                  <a:moveTo>
                    <a:pt x="0" y="68880"/>
                  </a:moveTo>
                  <a:lnTo>
                    <a:pt x="0" y="0"/>
                  </a:lnTo>
                  <a:lnTo>
                    <a:pt x="35428" y="0"/>
                  </a:lnTo>
                  <a:lnTo>
                    <a:pt x="35428" y="79355"/>
                  </a:lnTo>
                  <a:lnTo>
                    <a:pt x="10870" y="79355"/>
                  </a:lnTo>
                  <a:cubicBezTo>
                    <a:pt x="5175" y="78865"/>
                    <a:pt x="625" y="74491"/>
                    <a:pt x="0" y="6890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6"/>
            <p:cNvSpPr/>
            <p:nvPr/>
          </p:nvSpPr>
          <p:spPr>
            <a:xfrm>
              <a:off x="343309" y="4880340"/>
              <a:ext cx="18082" cy="40724"/>
            </a:xfrm>
            <a:custGeom>
              <a:rect b="b" l="l" r="r" t="t"/>
              <a:pathLst>
                <a:path extrusionOk="0" h="79851" w="35454">
                  <a:moveTo>
                    <a:pt x="0" y="0"/>
                  </a:moveTo>
                  <a:lnTo>
                    <a:pt x="35455" y="0"/>
                  </a:lnTo>
                  <a:lnTo>
                    <a:pt x="35455" y="79851"/>
                  </a:lnTo>
                  <a:lnTo>
                    <a:pt x="0" y="79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6"/>
            <p:cNvSpPr/>
            <p:nvPr/>
          </p:nvSpPr>
          <p:spPr>
            <a:xfrm>
              <a:off x="285750" y="4880353"/>
              <a:ext cx="75717" cy="69432"/>
            </a:xfrm>
            <a:custGeom>
              <a:rect b="b" l="l" r="r" t="t"/>
              <a:pathLst>
                <a:path extrusionOk="0" h="136141" w="148464">
                  <a:moveTo>
                    <a:pt x="125714" y="136141"/>
                  </a:moveTo>
                  <a:lnTo>
                    <a:pt x="59428" y="136141"/>
                  </a:lnTo>
                  <a:cubicBezTo>
                    <a:pt x="26737" y="136141"/>
                    <a:pt x="0" y="108244"/>
                    <a:pt x="0" y="74261"/>
                  </a:cubicBezTo>
                  <a:lnTo>
                    <a:pt x="0" y="0"/>
                  </a:lnTo>
                  <a:lnTo>
                    <a:pt x="35428" y="0"/>
                  </a:lnTo>
                  <a:lnTo>
                    <a:pt x="35428" y="74131"/>
                  </a:lnTo>
                  <a:cubicBezTo>
                    <a:pt x="35428" y="87844"/>
                    <a:pt x="46325" y="99233"/>
                    <a:pt x="59561" y="99233"/>
                  </a:cubicBezTo>
                  <a:lnTo>
                    <a:pt x="148464" y="99233"/>
                  </a:lnTo>
                  <a:lnTo>
                    <a:pt x="148464" y="136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6"/>
            <p:cNvSpPr/>
            <p:nvPr/>
          </p:nvSpPr>
          <p:spPr>
            <a:xfrm>
              <a:off x="405077" y="4880021"/>
              <a:ext cx="678753" cy="70058"/>
            </a:xfrm>
            <a:custGeom>
              <a:rect b="b" l="l" r="r" t="t"/>
              <a:pathLst>
                <a:path extrusionOk="0" h="137369" w="1330888">
                  <a:moveTo>
                    <a:pt x="149129" y="136429"/>
                  </a:moveTo>
                  <a:lnTo>
                    <a:pt x="114790" y="136429"/>
                  </a:lnTo>
                  <a:lnTo>
                    <a:pt x="91747" y="50753"/>
                  </a:lnTo>
                  <a:lnTo>
                    <a:pt x="68704" y="136429"/>
                  </a:lnTo>
                  <a:lnTo>
                    <a:pt x="34445" y="136429"/>
                  </a:lnTo>
                  <a:lnTo>
                    <a:pt x="0" y="0"/>
                  </a:lnTo>
                  <a:lnTo>
                    <a:pt x="34365" y="0"/>
                  </a:lnTo>
                  <a:lnTo>
                    <a:pt x="53475" y="91579"/>
                  </a:lnTo>
                  <a:lnTo>
                    <a:pt x="76491" y="0"/>
                  </a:lnTo>
                  <a:lnTo>
                    <a:pt x="106152" y="0"/>
                  </a:lnTo>
                  <a:lnTo>
                    <a:pt x="130072" y="91579"/>
                  </a:lnTo>
                  <a:lnTo>
                    <a:pt x="149129" y="0"/>
                  </a:lnTo>
                  <a:lnTo>
                    <a:pt x="182564" y="0"/>
                  </a:lnTo>
                  <a:close/>
                  <a:moveTo>
                    <a:pt x="247467" y="136429"/>
                  </a:moveTo>
                  <a:lnTo>
                    <a:pt x="247467" y="0"/>
                  </a:lnTo>
                  <a:lnTo>
                    <a:pt x="280902" y="0"/>
                  </a:lnTo>
                  <a:lnTo>
                    <a:pt x="280902" y="136350"/>
                  </a:lnTo>
                  <a:lnTo>
                    <a:pt x="247573" y="136350"/>
                  </a:lnTo>
                  <a:close/>
                  <a:moveTo>
                    <a:pt x="473299" y="0"/>
                  </a:moveTo>
                  <a:lnTo>
                    <a:pt x="473299" y="136350"/>
                  </a:lnTo>
                  <a:lnTo>
                    <a:pt x="440795" y="136350"/>
                  </a:lnTo>
                  <a:lnTo>
                    <a:pt x="391944" y="53757"/>
                  </a:lnTo>
                  <a:lnTo>
                    <a:pt x="391944" y="136350"/>
                  </a:lnTo>
                  <a:lnTo>
                    <a:pt x="361274" y="136350"/>
                  </a:lnTo>
                  <a:lnTo>
                    <a:pt x="361274" y="0"/>
                  </a:lnTo>
                  <a:lnTo>
                    <a:pt x="394709" y="0"/>
                  </a:lnTo>
                  <a:lnTo>
                    <a:pt x="443452" y="83586"/>
                  </a:lnTo>
                  <a:lnTo>
                    <a:pt x="443452" y="0"/>
                  </a:lnTo>
                  <a:close/>
                  <a:moveTo>
                    <a:pt x="550721" y="136429"/>
                  </a:moveTo>
                  <a:lnTo>
                    <a:pt x="550721" y="0"/>
                  </a:lnTo>
                  <a:lnTo>
                    <a:pt x="598561" y="0"/>
                  </a:lnTo>
                  <a:cubicBezTo>
                    <a:pt x="645445" y="0"/>
                    <a:pt x="668355" y="22908"/>
                    <a:pt x="668355" y="68698"/>
                  </a:cubicBezTo>
                  <a:cubicBezTo>
                    <a:pt x="668355" y="114487"/>
                    <a:pt x="645445" y="137369"/>
                    <a:pt x="598508" y="137369"/>
                  </a:cubicBezTo>
                  <a:lnTo>
                    <a:pt x="550668" y="137369"/>
                  </a:lnTo>
                  <a:close/>
                  <a:moveTo>
                    <a:pt x="584156" y="107539"/>
                  </a:moveTo>
                  <a:lnTo>
                    <a:pt x="599385" y="107539"/>
                  </a:lnTo>
                  <a:cubicBezTo>
                    <a:pt x="622348" y="107539"/>
                    <a:pt x="634707" y="94479"/>
                    <a:pt x="634707" y="67783"/>
                  </a:cubicBezTo>
                  <a:cubicBezTo>
                    <a:pt x="634707" y="41898"/>
                    <a:pt x="623305" y="27975"/>
                    <a:pt x="599385" y="27975"/>
                  </a:cubicBezTo>
                  <a:lnTo>
                    <a:pt x="584156" y="27975"/>
                  </a:lnTo>
                  <a:close/>
                  <a:moveTo>
                    <a:pt x="844247" y="0"/>
                  </a:moveTo>
                  <a:lnTo>
                    <a:pt x="844247" y="26931"/>
                  </a:lnTo>
                  <a:lnTo>
                    <a:pt x="776288" y="26931"/>
                  </a:lnTo>
                  <a:lnTo>
                    <a:pt x="776288" y="54854"/>
                  </a:lnTo>
                  <a:lnTo>
                    <a:pt x="839463" y="54854"/>
                  </a:lnTo>
                  <a:lnTo>
                    <a:pt x="839463" y="81758"/>
                  </a:lnTo>
                  <a:lnTo>
                    <a:pt x="776288" y="81758"/>
                  </a:lnTo>
                  <a:lnTo>
                    <a:pt x="776288" y="136612"/>
                  </a:lnTo>
                  <a:lnTo>
                    <a:pt x="742879" y="136612"/>
                  </a:lnTo>
                  <a:lnTo>
                    <a:pt x="742879" y="0"/>
                  </a:lnTo>
                  <a:close/>
                  <a:moveTo>
                    <a:pt x="985642" y="114487"/>
                  </a:moveTo>
                  <a:lnTo>
                    <a:pt x="936925" y="114487"/>
                  </a:lnTo>
                  <a:lnTo>
                    <a:pt x="930227" y="136350"/>
                  </a:lnTo>
                  <a:lnTo>
                    <a:pt x="894931" y="136350"/>
                  </a:lnTo>
                  <a:lnTo>
                    <a:pt x="943675" y="0"/>
                  </a:lnTo>
                  <a:lnTo>
                    <a:pt x="978041" y="0"/>
                  </a:lnTo>
                  <a:lnTo>
                    <a:pt x="1028725" y="136350"/>
                  </a:lnTo>
                  <a:lnTo>
                    <a:pt x="993376" y="136350"/>
                  </a:lnTo>
                  <a:close/>
                  <a:moveTo>
                    <a:pt x="977057" y="88628"/>
                  </a:moveTo>
                  <a:lnTo>
                    <a:pt x="960845" y="35864"/>
                  </a:lnTo>
                  <a:lnTo>
                    <a:pt x="944632" y="88628"/>
                  </a:lnTo>
                  <a:close/>
                  <a:moveTo>
                    <a:pt x="1125282" y="0"/>
                  </a:moveTo>
                  <a:lnTo>
                    <a:pt x="1125282" y="107487"/>
                  </a:lnTo>
                  <a:lnTo>
                    <a:pt x="1177003" y="107487"/>
                  </a:lnTo>
                  <a:lnTo>
                    <a:pt x="1177003" y="136350"/>
                  </a:lnTo>
                  <a:lnTo>
                    <a:pt x="1091954" y="136350"/>
                  </a:lnTo>
                  <a:lnTo>
                    <a:pt x="1091954" y="0"/>
                  </a:lnTo>
                  <a:close/>
                  <a:moveTo>
                    <a:pt x="1279222" y="0"/>
                  </a:moveTo>
                  <a:lnTo>
                    <a:pt x="1279222" y="107487"/>
                  </a:lnTo>
                  <a:lnTo>
                    <a:pt x="1330889" y="107487"/>
                  </a:lnTo>
                  <a:lnTo>
                    <a:pt x="1330889" y="136350"/>
                  </a:lnTo>
                  <a:lnTo>
                    <a:pt x="1245840" y="136350"/>
                  </a:lnTo>
                  <a:lnTo>
                    <a:pt x="12458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" name="Google Shape;141;p26"/>
          <p:cNvGrpSpPr/>
          <p:nvPr/>
        </p:nvGrpSpPr>
        <p:grpSpPr>
          <a:xfrm>
            <a:off x="3675575" y="-1337554"/>
            <a:ext cx="5014000" cy="4598706"/>
            <a:chOff x="3675575" y="-1337554"/>
            <a:chExt cx="5014000" cy="4598706"/>
          </a:xfrm>
        </p:grpSpPr>
        <p:sp>
          <p:nvSpPr>
            <p:cNvPr id="142" name="Google Shape;142;p26"/>
            <p:cNvSpPr/>
            <p:nvPr/>
          </p:nvSpPr>
          <p:spPr>
            <a:xfrm>
              <a:off x="5575581" y="-1318201"/>
              <a:ext cx="1196492" cy="2679983"/>
            </a:xfrm>
            <a:custGeom>
              <a:rect b="b" l="l" r="r" t="t"/>
              <a:pathLst>
                <a:path extrusionOk="0" h="79354" w="35428">
                  <a:moveTo>
                    <a:pt x="0" y="68880"/>
                  </a:moveTo>
                  <a:lnTo>
                    <a:pt x="0" y="0"/>
                  </a:lnTo>
                  <a:lnTo>
                    <a:pt x="35428" y="0"/>
                  </a:lnTo>
                  <a:lnTo>
                    <a:pt x="35428" y="79355"/>
                  </a:lnTo>
                  <a:lnTo>
                    <a:pt x="10870" y="79355"/>
                  </a:lnTo>
                  <a:cubicBezTo>
                    <a:pt x="5175" y="78865"/>
                    <a:pt x="625" y="74491"/>
                    <a:pt x="0" y="68907"/>
                  </a:cubicBezTo>
                </a:path>
              </a:pathLst>
            </a:custGeom>
            <a:solidFill>
              <a:srgbClr val="CCEDF3">
                <a:alpha val="1019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6"/>
            <p:cNvSpPr/>
            <p:nvPr/>
          </p:nvSpPr>
          <p:spPr>
            <a:xfrm>
              <a:off x="7488109" y="-1337554"/>
              <a:ext cx="1197370" cy="2696768"/>
            </a:xfrm>
            <a:custGeom>
              <a:rect b="b" l="l" r="r" t="t"/>
              <a:pathLst>
                <a:path extrusionOk="0" h="79851" w="35454">
                  <a:moveTo>
                    <a:pt x="0" y="0"/>
                  </a:moveTo>
                  <a:lnTo>
                    <a:pt x="35455" y="0"/>
                  </a:lnTo>
                  <a:lnTo>
                    <a:pt x="35455" y="79851"/>
                  </a:lnTo>
                  <a:lnTo>
                    <a:pt x="0" y="79851"/>
                  </a:lnTo>
                  <a:close/>
                </a:path>
              </a:pathLst>
            </a:custGeom>
            <a:solidFill>
              <a:srgbClr val="CCEDF3">
                <a:alpha val="1019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6"/>
            <p:cNvSpPr/>
            <p:nvPr/>
          </p:nvSpPr>
          <p:spPr>
            <a:xfrm>
              <a:off x="3675575" y="-1336671"/>
              <a:ext cx="5014000" cy="4597822"/>
            </a:xfrm>
            <a:custGeom>
              <a:rect b="b" l="l" r="r" t="t"/>
              <a:pathLst>
                <a:path extrusionOk="0" h="136141" w="148464">
                  <a:moveTo>
                    <a:pt x="125714" y="136141"/>
                  </a:moveTo>
                  <a:lnTo>
                    <a:pt x="59428" y="136141"/>
                  </a:lnTo>
                  <a:cubicBezTo>
                    <a:pt x="26737" y="136141"/>
                    <a:pt x="0" y="108244"/>
                    <a:pt x="0" y="74261"/>
                  </a:cubicBezTo>
                  <a:lnTo>
                    <a:pt x="0" y="0"/>
                  </a:lnTo>
                  <a:lnTo>
                    <a:pt x="35428" y="0"/>
                  </a:lnTo>
                  <a:lnTo>
                    <a:pt x="35428" y="74131"/>
                  </a:lnTo>
                  <a:cubicBezTo>
                    <a:pt x="35428" y="87844"/>
                    <a:pt x="46325" y="99233"/>
                    <a:pt x="59561" y="99233"/>
                  </a:cubicBezTo>
                  <a:lnTo>
                    <a:pt x="148464" y="99233"/>
                  </a:lnTo>
                  <a:lnTo>
                    <a:pt x="148464" y="136141"/>
                  </a:lnTo>
                  <a:close/>
                </a:path>
              </a:pathLst>
            </a:custGeom>
            <a:solidFill>
              <a:srgbClr val="CCEDF3">
                <a:alpha val="1019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5" name="Google Shape;145;p26"/>
          <p:cNvSpPr txBox="1"/>
          <p:nvPr>
            <p:ph type="title"/>
          </p:nvPr>
        </p:nvSpPr>
        <p:spPr>
          <a:xfrm>
            <a:off x="1100100" y="1709550"/>
            <a:ext cx="6943800" cy="172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Divider | Dark">
  <p:cSld name="CUSTOM_1_1">
    <p:bg>
      <p:bgPr>
        <a:solidFill>
          <a:srgbClr val="002127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/>
          <p:nvPr/>
        </p:nvSpPr>
        <p:spPr>
          <a:xfrm>
            <a:off x="0" y="-10100"/>
            <a:ext cx="9144000" cy="5143500"/>
          </a:xfrm>
          <a:prstGeom prst="rect">
            <a:avLst/>
          </a:prstGeom>
          <a:solidFill>
            <a:srgbClr val="002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27"/>
          <p:cNvPicPr preferRelativeResize="0"/>
          <p:nvPr/>
        </p:nvPicPr>
        <p:blipFill rotWithShape="1">
          <a:blip r:embed="rId2">
            <a:alphaModFix amt="30000"/>
          </a:blip>
          <a:srcRect b="0" l="0" r="0" t="29083"/>
          <a:stretch/>
        </p:blipFill>
        <p:spPr>
          <a:xfrm>
            <a:off x="3463100" y="0"/>
            <a:ext cx="5226476" cy="32611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Google Shape;149;p27"/>
          <p:cNvGrpSpPr/>
          <p:nvPr/>
        </p:nvGrpSpPr>
        <p:grpSpPr>
          <a:xfrm>
            <a:off x="285750" y="4880021"/>
            <a:ext cx="798080" cy="70058"/>
            <a:chOff x="285750" y="4880021"/>
            <a:chExt cx="798080" cy="70058"/>
          </a:xfrm>
        </p:grpSpPr>
        <p:sp>
          <p:nvSpPr>
            <p:cNvPr id="150" name="Google Shape;150;p27"/>
            <p:cNvSpPr/>
            <p:nvPr/>
          </p:nvSpPr>
          <p:spPr>
            <a:xfrm>
              <a:off x="314435" y="4880632"/>
              <a:ext cx="18068" cy="40471"/>
            </a:xfrm>
            <a:custGeom>
              <a:rect b="b" l="l" r="r" t="t"/>
              <a:pathLst>
                <a:path extrusionOk="0" h="79354" w="35428">
                  <a:moveTo>
                    <a:pt x="0" y="68880"/>
                  </a:moveTo>
                  <a:lnTo>
                    <a:pt x="0" y="0"/>
                  </a:lnTo>
                  <a:lnTo>
                    <a:pt x="35428" y="0"/>
                  </a:lnTo>
                  <a:lnTo>
                    <a:pt x="35428" y="79355"/>
                  </a:lnTo>
                  <a:lnTo>
                    <a:pt x="10870" y="79355"/>
                  </a:lnTo>
                  <a:cubicBezTo>
                    <a:pt x="5175" y="78865"/>
                    <a:pt x="625" y="74491"/>
                    <a:pt x="0" y="6890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7"/>
            <p:cNvSpPr/>
            <p:nvPr/>
          </p:nvSpPr>
          <p:spPr>
            <a:xfrm>
              <a:off x="343309" y="4880340"/>
              <a:ext cx="18082" cy="40724"/>
            </a:xfrm>
            <a:custGeom>
              <a:rect b="b" l="l" r="r" t="t"/>
              <a:pathLst>
                <a:path extrusionOk="0" h="79851" w="35454">
                  <a:moveTo>
                    <a:pt x="0" y="0"/>
                  </a:moveTo>
                  <a:lnTo>
                    <a:pt x="35455" y="0"/>
                  </a:lnTo>
                  <a:lnTo>
                    <a:pt x="35455" y="79851"/>
                  </a:lnTo>
                  <a:lnTo>
                    <a:pt x="0" y="79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7"/>
            <p:cNvSpPr/>
            <p:nvPr/>
          </p:nvSpPr>
          <p:spPr>
            <a:xfrm>
              <a:off x="285750" y="4880353"/>
              <a:ext cx="75717" cy="69432"/>
            </a:xfrm>
            <a:custGeom>
              <a:rect b="b" l="l" r="r" t="t"/>
              <a:pathLst>
                <a:path extrusionOk="0" h="136141" w="148464">
                  <a:moveTo>
                    <a:pt x="125714" y="136141"/>
                  </a:moveTo>
                  <a:lnTo>
                    <a:pt x="59428" y="136141"/>
                  </a:lnTo>
                  <a:cubicBezTo>
                    <a:pt x="26737" y="136141"/>
                    <a:pt x="0" y="108244"/>
                    <a:pt x="0" y="74261"/>
                  </a:cubicBezTo>
                  <a:lnTo>
                    <a:pt x="0" y="0"/>
                  </a:lnTo>
                  <a:lnTo>
                    <a:pt x="35428" y="0"/>
                  </a:lnTo>
                  <a:lnTo>
                    <a:pt x="35428" y="74131"/>
                  </a:lnTo>
                  <a:cubicBezTo>
                    <a:pt x="35428" y="87844"/>
                    <a:pt x="46325" y="99233"/>
                    <a:pt x="59561" y="99233"/>
                  </a:cubicBezTo>
                  <a:lnTo>
                    <a:pt x="148464" y="99233"/>
                  </a:lnTo>
                  <a:lnTo>
                    <a:pt x="148464" y="136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7"/>
            <p:cNvSpPr/>
            <p:nvPr/>
          </p:nvSpPr>
          <p:spPr>
            <a:xfrm>
              <a:off x="405077" y="4880021"/>
              <a:ext cx="678753" cy="70058"/>
            </a:xfrm>
            <a:custGeom>
              <a:rect b="b" l="l" r="r" t="t"/>
              <a:pathLst>
                <a:path extrusionOk="0" h="137369" w="1330888">
                  <a:moveTo>
                    <a:pt x="149129" y="136429"/>
                  </a:moveTo>
                  <a:lnTo>
                    <a:pt x="114790" y="136429"/>
                  </a:lnTo>
                  <a:lnTo>
                    <a:pt x="91747" y="50753"/>
                  </a:lnTo>
                  <a:lnTo>
                    <a:pt x="68704" y="136429"/>
                  </a:lnTo>
                  <a:lnTo>
                    <a:pt x="34445" y="136429"/>
                  </a:lnTo>
                  <a:lnTo>
                    <a:pt x="0" y="0"/>
                  </a:lnTo>
                  <a:lnTo>
                    <a:pt x="34365" y="0"/>
                  </a:lnTo>
                  <a:lnTo>
                    <a:pt x="53475" y="91579"/>
                  </a:lnTo>
                  <a:lnTo>
                    <a:pt x="76491" y="0"/>
                  </a:lnTo>
                  <a:lnTo>
                    <a:pt x="106152" y="0"/>
                  </a:lnTo>
                  <a:lnTo>
                    <a:pt x="130072" y="91579"/>
                  </a:lnTo>
                  <a:lnTo>
                    <a:pt x="149129" y="0"/>
                  </a:lnTo>
                  <a:lnTo>
                    <a:pt x="182564" y="0"/>
                  </a:lnTo>
                  <a:close/>
                  <a:moveTo>
                    <a:pt x="247467" y="136429"/>
                  </a:moveTo>
                  <a:lnTo>
                    <a:pt x="247467" y="0"/>
                  </a:lnTo>
                  <a:lnTo>
                    <a:pt x="280902" y="0"/>
                  </a:lnTo>
                  <a:lnTo>
                    <a:pt x="280902" y="136350"/>
                  </a:lnTo>
                  <a:lnTo>
                    <a:pt x="247573" y="136350"/>
                  </a:lnTo>
                  <a:close/>
                  <a:moveTo>
                    <a:pt x="473299" y="0"/>
                  </a:moveTo>
                  <a:lnTo>
                    <a:pt x="473299" y="136350"/>
                  </a:lnTo>
                  <a:lnTo>
                    <a:pt x="440795" y="136350"/>
                  </a:lnTo>
                  <a:lnTo>
                    <a:pt x="391944" y="53757"/>
                  </a:lnTo>
                  <a:lnTo>
                    <a:pt x="391944" y="136350"/>
                  </a:lnTo>
                  <a:lnTo>
                    <a:pt x="361274" y="136350"/>
                  </a:lnTo>
                  <a:lnTo>
                    <a:pt x="361274" y="0"/>
                  </a:lnTo>
                  <a:lnTo>
                    <a:pt x="394709" y="0"/>
                  </a:lnTo>
                  <a:lnTo>
                    <a:pt x="443452" y="83586"/>
                  </a:lnTo>
                  <a:lnTo>
                    <a:pt x="443452" y="0"/>
                  </a:lnTo>
                  <a:close/>
                  <a:moveTo>
                    <a:pt x="550721" y="136429"/>
                  </a:moveTo>
                  <a:lnTo>
                    <a:pt x="550721" y="0"/>
                  </a:lnTo>
                  <a:lnTo>
                    <a:pt x="598561" y="0"/>
                  </a:lnTo>
                  <a:cubicBezTo>
                    <a:pt x="645445" y="0"/>
                    <a:pt x="668355" y="22908"/>
                    <a:pt x="668355" y="68698"/>
                  </a:cubicBezTo>
                  <a:cubicBezTo>
                    <a:pt x="668355" y="114487"/>
                    <a:pt x="645445" y="137369"/>
                    <a:pt x="598508" y="137369"/>
                  </a:cubicBezTo>
                  <a:lnTo>
                    <a:pt x="550668" y="137369"/>
                  </a:lnTo>
                  <a:close/>
                  <a:moveTo>
                    <a:pt x="584156" y="107539"/>
                  </a:moveTo>
                  <a:lnTo>
                    <a:pt x="599385" y="107539"/>
                  </a:lnTo>
                  <a:cubicBezTo>
                    <a:pt x="622348" y="107539"/>
                    <a:pt x="634707" y="94479"/>
                    <a:pt x="634707" y="67783"/>
                  </a:cubicBezTo>
                  <a:cubicBezTo>
                    <a:pt x="634707" y="41898"/>
                    <a:pt x="623305" y="27975"/>
                    <a:pt x="599385" y="27975"/>
                  </a:cubicBezTo>
                  <a:lnTo>
                    <a:pt x="584156" y="27975"/>
                  </a:lnTo>
                  <a:close/>
                  <a:moveTo>
                    <a:pt x="844247" y="0"/>
                  </a:moveTo>
                  <a:lnTo>
                    <a:pt x="844247" y="26931"/>
                  </a:lnTo>
                  <a:lnTo>
                    <a:pt x="776288" y="26931"/>
                  </a:lnTo>
                  <a:lnTo>
                    <a:pt x="776288" y="54854"/>
                  </a:lnTo>
                  <a:lnTo>
                    <a:pt x="839463" y="54854"/>
                  </a:lnTo>
                  <a:lnTo>
                    <a:pt x="839463" y="81758"/>
                  </a:lnTo>
                  <a:lnTo>
                    <a:pt x="776288" y="81758"/>
                  </a:lnTo>
                  <a:lnTo>
                    <a:pt x="776288" y="136612"/>
                  </a:lnTo>
                  <a:lnTo>
                    <a:pt x="742879" y="136612"/>
                  </a:lnTo>
                  <a:lnTo>
                    <a:pt x="742879" y="0"/>
                  </a:lnTo>
                  <a:close/>
                  <a:moveTo>
                    <a:pt x="985642" y="114487"/>
                  </a:moveTo>
                  <a:lnTo>
                    <a:pt x="936925" y="114487"/>
                  </a:lnTo>
                  <a:lnTo>
                    <a:pt x="930227" y="136350"/>
                  </a:lnTo>
                  <a:lnTo>
                    <a:pt x="894931" y="136350"/>
                  </a:lnTo>
                  <a:lnTo>
                    <a:pt x="943675" y="0"/>
                  </a:lnTo>
                  <a:lnTo>
                    <a:pt x="978041" y="0"/>
                  </a:lnTo>
                  <a:lnTo>
                    <a:pt x="1028725" y="136350"/>
                  </a:lnTo>
                  <a:lnTo>
                    <a:pt x="993376" y="136350"/>
                  </a:lnTo>
                  <a:close/>
                  <a:moveTo>
                    <a:pt x="977057" y="88628"/>
                  </a:moveTo>
                  <a:lnTo>
                    <a:pt x="960845" y="35864"/>
                  </a:lnTo>
                  <a:lnTo>
                    <a:pt x="944632" y="88628"/>
                  </a:lnTo>
                  <a:close/>
                  <a:moveTo>
                    <a:pt x="1125282" y="0"/>
                  </a:moveTo>
                  <a:lnTo>
                    <a:pt x="1125282" y="107487"/>
                  </a:lnTo>
                  <a:lnTo>
                    <a:pt x="1177003" y="107487"/>
                  </a:lnTo>
                  <a:lnTo>
                    <a:pt x="1177003" y="136350"/>
                  </a:lnTo>
                  <a:lnTo>
                    <a:pt x="1091954" y="136350"/>
                  </a:lnTo>
                  <a:lnTo>
                    <a:pt x="1091954" y="0"/>
                  </a:lnTo>
                  <a:close/>
                  <a:moveTo>
                    <a:pt x="1279222" y="0"/>
                  </a:moveTo>
                  <a:lnTo>
                    <a:pt x="1279222" y="107487"/>
                  </a:lnTo>
                  <a:lnTo>
                    <a:pt x="1330889" y="107487"/>
                  </a:lnTo>
                  <a:lnTo>
                    <a:pt x="1330889" y="136350"/>
                  </a:lnTo>
                  <a:lnTo>
                    <a:pt x="1245840" y="136350"/>
                  </a:lnTo>
                  <a:lnTo>
                    <a:pt x="12458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4" name="Google Shape;154;p27"/>
          <p:cNvSpPr txBox="1"/>
          <p:nvPr>
            <p:ph type="title"/>
          </p:nvPr>
        </p:nvSpPr>
        <p:spPr>
          <a:xfrm>
            <a:off x="1100100" y="1709550"/>
            <a:ext cx="6943800" cy="172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 Title Only ">
  <p:cSld name="1_Blank_1_1_2_1_1">
    <p:bg>
      <p:bgPr>
        <a:solidFill>
          <a:srgbClr val="FFFFFF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/>
          <p:nvPr/>
        </p:nvSpPr>
        <p:spPr>
          <a:xfrm rot="5400000">
            <a:off x="48600" y="414275"/>
            <a:ext cx="424500" cy="49800"/>
          </a:xfrm>
          <a:prstGeom prst="rect">
            <a:avLst/>
          </a:prstGeom>
          <a:solidFill>
            <a:srgbClr val="00A7C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8"/>
          <p:cNvSpPr txBox="1"/>
          <p:nvPr>
            <p:ph type="title"/>
          </p:nvPr>
        </p:nvSpPr>
        <p:spPr>
          <a:xfrm>
            <a:off x="502925" y="242775"/>
            <a:ext cx="80907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 Title Only | Dark">
  <p:cSld name="Blank 2_2">
    <p:bg>
      <p:bgPr>
        <a:solidFill>
          <a:srgbClr val="002127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9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grpSp>
        <p:nvGrpSpPr>
          <p:cNvPr id="160" name="Google Shape;160;p29"/>
          <p:cNvGrpSpPr/>
          <p:nvPr/>
        </p:nvGrpSpPr>
        <p:grpSpPr>
          <a:xfrm>
            <a:off x="285750" y="4880021"/>
            <a:ext cx="798080" cy="70058"/>
            <a:chOff x="285750" y="4880021"/>
            <a:chExt cx="798080" cy="70058"/>
          </a:xfrm>
        </p:grpSpPr>
        <p:sp>
          <p:nvSpPr>
            <p:cNvPr id="161" name="Google Shape;161;p29"/>
            <p:cNvSpPr/>
            <p:nvPr/>
          </p:nvSpPr>
          <p:spPr>
            <a:xfrm>
              <a:off x="314435" y="4880632"/>
              <a:ext cx="18068" cy="40471"/>
            </a:xfrm>
            <a:custGeom>
              <a:rect b="b" l="l" r="r" t="t"/>
              <a:pathLst>
                <a:path extrusionOk="0" h="79354" w="35428">
                  <a:moveTo>
                    <a:pt x="0" y="68880"/>
                  </a:moveTo>
                  <a:lnTo>
                    <a:pt x="0" y="0"/>
                  </a:lnTo>
                  <a:lnTo>
                    <a:pt x="35428" y="0"/>
                  </a:lnTo>
                  <a:lnTo>
                    <a:pt x="35428" y="79355"/>
                  </a:lnTo>
                  <a:lnTo>
                    <a:pt x="10870" y="79355"/>
                  </a:lnTo>
                  <a:cubicBezTo>
                    <a:pt x="5175" y="78865"/>
                    <a:pt x="625" y="74491"/>
                    <a:pt x="0" y="6890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343309" y="4880340"/>
              <a:ext cx="18082" cy="40724"/>
            </a:xfrm>
            <a:custGeom>
              <a:rect b="b" l="l" r="r" t="t"/>
              <a:pathLst>
                <a:path extrusionOk="0" h="79851" w="35454">
                  <a:moveTo>
                    <a:pt x="0" y="0"/>
                  </a:moveTo>
                  <a:lnTo>
                    <a:pt x="35455" y="0"/>
                  </a:lnTo>
                  <a:lnTo>
                    <a:pt x="35455" y="79851"/>
                  </a:lnTo>
                  <a:lnTo>
                    <a:pt x="0" y="79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285750" y="4880353"/>
              <a:ext cx="75717" cy="69432"/>
            </a:xfrm>
            <a:custGeom>
              <a:rect b="b" l="l" r="r" t="t"/>
              <a:pathLst>
                <a:path extrusionOk="0" h="136141" w="148464">
                  <a:moveTo>
                    <a:pt x="125714" y="136141"/>
                  </a:moveTo>
                  <a:lnTo>
                    <a:pt x="59428" y="136141"/>
                  </a:lnTo>
                  <a:cubicBezTo>
                    <a:pt x="26737" y="136141"/>
                    <a:pt x="0" y="108244"/>
                    <a:pt x="0" y="74261"/>
                  </a:cubicBezTo>
                  <a:lnTo>
                    <a:pt x="0" y="0"/>
                  </a:lnTo>
                  <a:lnTo>
                    <a:pt x="35428" y="0"/>
                  </a:lnTo>
                  <a:lnTo>
                    <a:pt x="35428" y="74131"/>
                  </a:lnTo>
                  <a:cubicBezTo>
                    <a:pt x="35428" y="87844"/>
                    <a:pt x="46325" y="99233"/>
                    <a:pt x="59561" y="99233"/>
                  </a:cubicBezTo>
                  <a:lnTo>
                    <a:pt x="148464" y="99233"/>
                  </a:lnTo>
                  <a:lnTo>
                    <a:pt x="148464" y="136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05077" y="4880021"/>
              <a:ext cx="678753" cy="70058"/>
            </a:xfrm>
            <a:custGeom>
              <a:rect b="b" l="l" r="r" t="t"/>
              <a:pathLst>
                <a:path extrusionOk="0" h="137369" w="1330888">
                  <a:moveTo>
                    <a:pt x="149129" y="136429"/>
                  </a:moveTo>
                  <a:lnTo>
                    <a:pt x="114790" y="136429"/>
                  </a:lnTo>
                  <a:lnTo>
                    <a:pt x="91747" y="50753"/>
                  </a:lnTo>
                  <a:lnTo>
                    <a:pt x="68704" y="136429"/>
                  </a:lnTo>
                  <a:lnTo>
                    <a:pt x="34445" y="136429"/>
                  </a:lnTo>
                  <a:lnTo>
                    <a:pt x="0" y="0"/>
                  </a:lnTo>
                  <a:lnTo>
                    <a:pt x="34365" y="0"/>
                  </a:lnTo>
                  <a:lnTo>
                    <a:pt x="53475" y="91579"/>
                  </a:lnTo>
                  <a:lnTo>
                    <a:pt x="76491" y="0"/>
                  </a:lnTo>
                  <a:lnTo>
                    <a:pt x="106152" y="0"/>
                  </a:lnTo>
                  <a:lnTo>
                    <a:pt x="130072" y="91579"/>
                  </a:lnTo>
                  <a:lnTo>
                    <a:pt x="149129" y="0"/>
                  </a:lnTo>
                  <a:lnTo>
                    <a:pt x="182564" y="0"/>
                  </a:lnTo>
                  <a:close/>
                  <a:moveTo>
                    <a:pt x="247467" y="136429"/>
                  </a:moveTo>
                  <a:lnTo>
                    <a:pt x="247467" y="0"/>
                  </a:lnTo>
                  <a:lnTo>
                    <a:pt x="280902" y="0"/>
                  </a:lnTo>
                  <a:lnTo>
                    <a:pt x="280902" y="136350"/>
                  </a:lnTo>
                  <a:lnTo>
                    <a:pt x="247573" y="136350"/>
                  </a:lnTo>
                  <a:close/>
                  <a:moveTo>
                    <a:pt x="473299" y="0"/>
                  </a:moveTo>
                  <a:lnTo>
                    <a:pt x="473299" y="136350"/>
                  </a:lnTo>
                  <a:lnTo>
                    <a:pt x="440795" y="136350"/>
                  </a:lnTo>
                  <a:lnTo>
                    <a:pt x="391944" y="53757"/>
                  </a:lnTo>
                  <a:lnTo>
                    <a:pt x="391944" y="136350"/>
                  </a:lnTo>
                  <a:lnTo>
                    <a:pt x="361274" y="136350"/>
                  </a:lnTo>
                  <a:lnTo>
                    <a:pt x="361274" y="0"/>
                  </a:lnTo>
                  <a:lnTo>
                    <a:pt x="394709" y="0"/>
                  </a:lnTo>
                  <a:lnTo>
                    <a:pt x="443452" y="83586"/>
                  </a:lnTo>
                  <a:lnTo>
                    <a:pt x="443452" y="0"/>
                  </a:lnTo>
                  <a:close/>
                  <a:moveTo>
                    <a:pt x="550721" y="136429"/>
                  </a:moveTo>
                  <a:lnTo>
                    <a:pt x="550721" y="0"/>
                  </a:lnTo>
                  <a:lnTo>
                    <a:pt x="598561" y="0"/>
                  </a:lnTo>
                  <a:cubicBezTo>
                    <a:pt x="645445" y="0"/>
                    <a:pt x="668355" y="22908"/>
                    <a:pt x="668355" y="68698"/>
                  </a:cubicBezTo>
                  <a:cubicBezTo>
                    <a:pt x="668355" y="114487"/>
                    <a:pt x="645445" y="137369"/>
                    <a:pt x="598508" y="137369"/>
                  </a:cubicBezTo>
                  <a:lnTo>
                    <a:pt x="550668" y="137369"/>
                  </a:lnTo>
                  <a:close/>
                  <a:moveTo>
                    <a:pt x="584156" y="107539"/>
                  </a:moveTo>
                  <a:lnTo>
                    <a:pt x="599385" y="107539"/>
                  </a:lnTo>
                  <a:cubicBezTo>
                    <a:pt x="622348" y="107539"/>
                    <a:pt x="634707" y="94479"/>
                    <a:pt x="634707" y="67783"/>
                  </a:cubicBezTo>
                  <a:cubicBezTo>
                    <a:pt x="634707" y="41898"/>
                    <a:pt x="623305" y="27975"/>
                    <a:pt x="599385" y="27975"/>
                  </a:cubicBezTo>
                  <a:lnTo>
                    <a:pt x="584156" y="27975"/>
                  </a:lnTo>
                  <a:close/>
                  <a:moveTo>
                    <a:pt x="844247" y="0"/>
                  </a:moveTo>
                  <a:lnTo>
                    <a:pt x="844247" y="26931"/>
                  </a:lnTo>
                  <a:lnTo>
                    <a:pt x="776288" y="26931"/>
                  </a:lnTo>
                  <a:lnTo>
                    <a:pt x="776288" y="54854"/>
                  </a:lnTo>
                  <a:lnTo>
                    <a:pt x="839463" y="54854"/>
                  </a:lnTo>
                  <a:lnTo>
                    <a:pt x="839463" y="81758"/>
                  </a:lnTo>
                  <a:lnTo>
                    <a:pt x="776288" y="81758"/>
                  </a:lnTo>
                  <a:lnTo>
                    <a:pt x="776288" y="136612"/>
                  </a:lnTo>
                  <a:lnTo>
                    <a:pt x="742879" y="136612"/>
                  </a:lnTo>
                  <a:lnTo>
                    <a:pt x="742879" y="0"/>
                  </a:lnTo>
                  <a:close/>
                  <a:moveTo>
                    <a:pt x="985642" y="114487"/>
                  </a:moveTo>
                  <a:lnTo>
                    <a:pt x="936925" y="114487"/>
                  </a:lnTo>
                  <a:lnTo>
                    <a:pt x="930227" y="136350"/>
                  </a:lnTo>
                  <a:lnTo>
                    <a:pt x="894931" y="136350"/>
                  </a:lnTo>
                  <a:lnTo>
                    <a:pt x="943675" y="0"/>
                  </a:lnTo>
                  <a:lnTo>
                    <a:pt x="978041" y="0"/>
                  </a:lnTo>
                  <a:lnTo>
                    <a:pt x="1028725" y="136350"/>
                  </a:lnTo>
                  <a:lnTo>
                    <a:pt x="993376" y="136350"/>
                  </a:lnTo>
                  <a:close/>
                  <a:moveTo>
                    <a:pt x="977057" y="88628"/>
                  </a:moveTo>
                  <a:lnTo>
                    <a:pt x="960845" y="35864"/>
                  </a:lnTo>
                  <a:lnTo>
                    <a:pt x="944632" y="88628"/>
                  </a:lnTo>
                  <a:close/>
                  <a:moveTo>
                    <a:pt x="1125282" y="0"/>
                  </a:moveTo>
                  <a:lnTo>
                    <a:pt x="1125282" y="107487"/>
                  </a:lnTo>
                  <a:lnTo>
                    <a:pt x="1177003" y="107487"/>
                  </a:lnTo>
                  <a:lnTo>
                    <a:pt x="1177003" y="136350"/>
                  </a:lnTo>
                  <a:lnTo>
                    <a:pt x="1091954" y="136350"/>
                  </a:lnTo>
                  <a:lnTo>
                    <a:pt x="1091954" y="0"/>
                  </a:lnTo>
                  <a:close/>
                  <a:moveTo>
                    <a:pt x="1279222" y="0"/>
                  </a:moveTo>
                  <a:lnTo>
                    <a:pt x="1279222" y="107487"/>
                  </a:lnTo>
                  <a:lnTo>
                    <a:pt x="1330889" y="107487"/>
                  </a:lnTo>
                  <a:lnTo>
                    <a:pt x="1330889" y="136350"/>
                  </a:lnTo>
                  <a:lnTo>
                    <a:pt x="1245840" y="136350"/>
                  </a:lnTo>
                  <a:lnTo>
                    <a:pt x="12458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 Back Cover">
  <p:cSld name="CUSTOM_1_3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A6B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30"/>
          <p:cNvSpPr txBox="1"/>
          <p:nvPr/>
        </p:nvSpPr>
        <p:spPr>
          <a:xfrm>
            <a:off x="685397" y="4141961"/>
            <a:ext cx="32751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Windfall Data, Inc.</a:t>
            </a:r>
            <a:endParaRPr b="0" i="0" sz="9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595 Pacific Avenue, Floor 4 | San Francisco, CA | 94133</a:t>
            </a:r>
            <a:endParaRPr b="0" i="0" sz="9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www.windfalldata.com</a:t>
            </a: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b="0" i="0" lang="en" sz="900" u="sng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questions@windfalldata.com</a:t>
            </a: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9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68" name="Google Shape;168;p30"/>
          <p:cNvGrpSpPr/>
          <p:nvPr/>
        </p:nvGrpSpPr>
        <p:grpSpPr>
          <a:xfrm>
            <a:off x="772850" y="3649015"/>
            <a:ext cx="3493696" cy="306676"/>
            <a:chOff x="772850" y="3649015"/>
            <a:chExt cx="3493696" cy="306676"/>
          </a:xfrm>
        </p:grpSpPr>
        <p:sp>
          <p:nvSpPr>
            <p:cNvPr id="169" name="Google Shape;169;p30"/>
            <p:cNvSpPr/>
            <p:nvPr/>
          </p:nvSpPr>
          <p:spPr>
            <a:xfrm>
              <a:off x="898450" y="3651690"/>
              <a:ext cx="79093" cy="177158"/>
            </a:xfrm>
            <a:custGeom>
              <a:rect b="b" l="l" r="r" t="t"/>
              <a:pathLst>
                <a:path extrusionOk="0" h="79354" w="35428">
                  <a:moveTo>
                    <a:pt x="0" y="68880"/>
                  </a:moveTo>
                  <a:lnTo>
                    <a:pt x="0" y="0"/>
                  </a:lnTo>
                  <a:lnTo>
                    <a:pt x="35428" y="0"/>
                  </a:lnTo>
                  <a:lnTo>
                    <a:pt x="35428" y="79355"/>
                  </a:lnTo>
                  <a:lnTo>
                    <a:pt x="10870" y="79355"/>
                  </a:lnTo>
                  <a:cubicBezTo>
                    <a:pt x="5175" y="78865"/>
                    <a:pt x="625" y="74491"/>
                    <a:pt x="0" y="6890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0"/>
            <p:cNvSpPr/>
            <p:nvPr/>
          </p:nvSpPr>
          <p:spPr>
            <a:xfrm>
              <a:off x="1024878" y="3650411"/>
              <a:ext cx="79151" cy="178267"/>
            </a:xfrm>
            <a:custGeom>
              <a:rect b="b" l="l" r="r" t="t"/>
              <a:pathLst>
                <a:path extrusionOk="0" h="79851" w="35454">
                  <a:moveTo>
                    <a:pt x="0" y="0"/>
                  </a:moveTo>
                  <a:lnTo>
                    <a:pt x="35455" y="0"/>
                  </a:lnTo>
                  <a:lnTo>
                    <a:pt x="35455" y="79851"/>
                  </a:lnTo>
                  <a:lnTo>
                    <a:pt x="0" y="79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30"/>
            <p:cNvSpPr/>
            <p:nvPr/>
          </p:nvSpPr>
          <p:spPr>
            <a:xfrm>
              <a:off x="772850" y="3650469"/>
              <a:ext cx="331446" cy="303935"/>
            </a:xfrm>
            <a:custGeom>
              <a:rect b="b" l="l" r="r" t="t"/>
              <a:pathLst>
                <a:path extrusionOk="0" h="136141" w="148464">
                  <a:moveTo>
                    <a:pt x="125714" y="136141"/>
                  </a:moveTo>
                  <a:lnTo>
                    <a:pt x="59428" y="136141"/>
                  </a:lnTo>
                  <a:cubicBezTo>
                    <a:pt x="26737" y="136141"/>
                    <a:pt x="0" y="108244"/>
                    <a:pt x="0" y="74261"/>
                  </a:cubicBezTo>
                  <a:lnTo>
                    <a:pt x="0" y="0"/>
                  </a:lnTo>
                  <a:lnTo>
                    <a:pt x="35428" y="0"/>
                  </a:lnTo>
                  <a:lnTo>
                    <a:pt x="35428" y="74131"/>
                  </a:lnTo>
                  <a:cubicBezTo>
                    <a:pt x="35428" y="87844"/>
                    <a:pt x="46325" y="99233"/>
                    <a:pt x="59561" y="99233"/>
                  </a:cubicBezTo>
                  <a:lnTo>
                    <a:pt x="148464" y="99233"/>
                  </a:lnTo>
                  <a:lnTo>
                    <a:pt x="148464" y="136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30"/>
            <p:cNvSpPr/>
            <p:nvPr/>
          </p:nvSpPr>
          <p:spPr>
            <a:xfrm>
              <a:off x="1295339" y="3649015"/>
              <a:ext cx="2971207" cy="306676"/>
            </a:xfrm>
            <a:custGeom>
              <a:rect b="b" l="l" r="r" t="t"/>
              <a:pathLst>
                <a:path extrusionOk="0" h="137369" w="1330888">
                  <a:moveTo>
                    <a:pt x="149129" y="136429"/>
                  </a:moveTo>
                  <a:lnTo>
                    <a:pt x="114790" y="136429"/>
                  </a:lnTo>
                  <a:lnTo>
                    <a:pt x="91747" y="50753"/>
                  </a:lnTo>
                  <a:lnTo>
                    <a:pt x="68704" y="136429"/>
                  </a:lnTo>
                  <a:lnTo>
                    <a:pt x="34445" y="136429"/>
                  </a:lnTo>
                  <a:lnTo>
                    <a:pt x="0" y="0"/>
                  </a:lnTo>
                  <a:lnTo>
                    <a:pt x="34365" y="0"/>
                  </a:lnTo>
                  <a:lnTo>
                    <a:pt x="53475" y="91579"/>
                  </a:lnTo>
                  <a:lnTo>
                    <a:pt x="76491" y="0"/>
                  </a:lnTo>
                  <a:lnTo>
                    <a:pt x="106152" y="0"/>
                  </a:lnTo>
                  <a:lnTo>
                    <a:pt x="130072" y="91579"/>
                  </a:lnTo>
                  <a:lnTo>
                    <a:pt x="149129" y="0"/>
                  </a:lnTo>
                  <a:lnTo>
                    <a:pt x="182564" y="0"/>
                  </a:lnTo>
                  <a:close/>
                  <a:moveTo>
                    <a:pt x="247467" y="136429"/>
                  </a:moveTo>
                  <a:lnTo>
                    <a:pt x="247467" y="0"/>
                  </a:lnTo>
                  <a:lnTo>
                    <a:pt x="280902" y="0"/>
                  </a:lnTo>
                  <a:lnTo>
                    <a:pt x="280902" y="136350"/>
                  </a:lnTo>
                  <a:lnTo>
                    <a:pt x="247573" y="136350"/>
                  </a:lnTo>
                  <a:close/>
                  <a:moveTo>
                    <a:pt x="473299" y="0"/>
                  </a:moveTo>
                  <a:lnTo>
                    <a:pt x="473299" y="136350"/>
                  </a:lnTo>
                  <a:lnTo>
                    <a:pt x="440795" y="136350"/>
                  </a:lnTo>
                  <a:lnTo>
                    <a:pt x="391944" y="53757"/>
                  </a:lnTo>
                  <a:lnTo>
                    <a:pt x="391944" y="136350"/>
                  </a:lnTo>
                  <a:lnTo>
                    <a:pt x="361274" y="136350"/>
                  </a:lnTo>
                  <a:lnTo>
                    <a:pt x="361274" y="0"/>
                  </a:lnTo>
                  <a:lnTo>
                    <a:pt x="394709" y="0"/>
                  </a:lnTo>
                  <a:lnTo>
                    <a:pt x="443452" y="83586"/>
                  </a:lnTo>
                  <a:lnTo>
                    <a:pt x="443452" y="0"/>
                  </a:lnTo>
                  <a:close/>
                  <a:moveTo>
                    <a:pt x="550721" y="136429"/>
                  </a:moveTo>
                  <a:lnTo>
                    <a:pt x="550721" y="0"/>
                  </a:lnTo>
                  <a:lnTo>
                    <a:pt x="598561" y="0"/>
                  </a:lnTo>
                  <a:cubicBezTo>
                    <a:pt x="645445" y="0"/>
                    <a:pt x="668355" y="22908"/>
                    <a:pt x="668355" y="68698"/>
                  </a:cubicBezTo>
                  <a:cubicBezTo>
                    <a:pt x="668355" y="114487"/>
                    <a:pt x="645445" y="137369"/>
                    <a:pt x="598508" y="137369"/>
                  </a:cubicBezTo>
                  <a:lnTo>
                    <a:pt x="550668" y="137369"/>
                  </a:lnTo>
                  <a:close/>
                  <a:moveTo>
                    <a:pt x="584156" y="107539"/>
                  </a:moveTo>
                  <a:lnTo>
                    <a:pt x="599385" y="107539"/>
                  </a:lnTo>
                  <a:cubicBezTo>
                    <a:pt x="622348" y="107539"/>
                    <a:pt x="634707" y="94479"/>
                    <a:pt x="634707" y="67783"/>
                  </a:cubicBezTo>
                  <a:cubicBezTo>
                    <a:pt x="634707" y="41898"/>
                    <a:pt x="623305" y="27975"/>
                    <a:pt x="599385" y="27975"/>
                  </a:cubicBezTo>
                  <a:lnTo>
                    <a:pt x="584156" y="27975"/>
                  </a:lnTo>
                  <a:close/>
                  <a:moveTo>
                    <a:pt x="844247" y="0"/>
                  </a:moveTo>
                  <a:lnTo>
                    <a:pt x="844247" y="26931"/>
                  </a:lnTo>
                  <a:lnTo>
                    <a:pt x="776288" y="26931"/>
                  </a:lnTo>
                  <a:lnTo>
                    <a:pt x="776288" y="54854"/>
                  </a:lnTo>
                  <a:lnTo>
                    <a:pt x="839463" y="54854"/>
                  </a:lnTo>
                  <a:lnTo>
                    <a:pt x="839463" y="81758"/>
                  </a:lnTo>
                  <a:lnTo>
                    <a:pt x="776288" y="81758"/>
                  </a:lnTo>
                  <a:lnTo>
                    <a:pt x="776288" y="136612"/>
                  </a:lnTo>
                  <a:lnTo>
                    <a:pt x="742879" y="136612"/>
                  </a:lnTo>
                  <a:lnTo>
                    <a:pt x="742879" y="0"/>
                  </a:lnTo>
                  <a:close/>
                  <a:moveTo>
                    <a:pt x="985642" y="114487"/>
                  </a:moveTo>
                  <a:lnTo>
                    <a:pt x="936925" y="114487"/>
                  </a:lnTo>
                  <a:lnTo>
                    <a:pt x="930227" y="136350"/>
                  </a:lnTo>
                  <a:lnTo>
                    <a:pt x="894931" y="136350"/>
                  </a:lnTo>
                  <a:lnTo>
                    <a:pt x="943675" y="0"/>
                  </a:lnTo>
                  <a:lnTo>
                    <a:pt x="978041" y="0"/>
                  </a:lnTo>
                  <a:lnTo>
                    <a:pt x="1028725" y="136350"/>
                  </a:lnTo>
                  <a:lnTo>
                    <a:pt x="993376" y="136350"/>
                  </a:lnTo>
                  <a:close/>
                  <a:moveTo>
                    <a:pt x="977057" y="88628"/>
                  </a:moveTo>
                  <a:lnTo>
                    <a:pt x="960845" y="35864"/>
                  </a:lnTo>
                  <a:lnTo>
                    <a:pt x="944632" y="88628"/>
                  </a:lnTo>
                  <a:close/>
                  <a:moveTo>
                    <a:pt x="1125282" y="0"/>
                  </a:moveTo>
                  <a:lnTo>
                    <a:pt x="1125282" y="107487"/>
                  </a:lnTo>
                  <a:lnTo>
                    <a:pt x="1177003" y="107487"/>
                  </a:lnTo>
                  <a:lnTo>
                    <a:pt x="1177003" y="136350"/>
                  </a:lnTo>
                  <a:lnTo>
                    <a:pt x="1091954" y="136350"/>
                  </a:lnTo>
                  <a:lnTo>
                    <a:pt x="1091954" y="0"/>
                  </a:lnTo>
                  <a:close/>
                  <a:moveTo>
                    <a:pt x="1279222" y="0"/>
                  </a:moveTo>
                  <a:lnTo>
                    <a:pt x="1279222" y="107487"/>
                  </a:lnTo>
                  <a:lnTo>
                    <a:pt x="1330889" y="107487"/>
                  </a:lnTo>
                  <a:lnTo>
                    <a:pt x="1330889" y="136350"/>
                  </a:lnTo>
                  <a:lnTo>
                    <a:pt x="1245840" y="136350"/>
                  </a:lnTo>
                  <a:lnTo>
                    <a:pt x="12458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30"/>
          <p:cNvGrpSpPr/>
          <p:nvPr/>
        </p:nvGrpSpPr>
        <p:grpSpPr>
          <a:xfrm>
            <a:off x="3675575" y="-1337554"/>
            <a:ext cx="5014000" cy="4598706"/>
            <a:chOff x="3675575" y="-1337554"/>
            <a:chExt cx="5014000" cy="4598706"/>
          </a:xfrm>
        </p:grpSpPr>
        <p:sp>
          <p:nvSpPr>
            <p:cNvPr id="174" name="Google Shape;174;p30"/>
            <p:cNvSpPr/>
            <p:nvPr/>
          </p:nvSpPr>
          <p:spPr>
            <a:xfrm>
              <a:off x="5575581" y="-1318201"/>
              <a:ext cx="1196492" cy="2679983"/>
            </a:xfrm>
            <a:custGeom>
              <a:rect b="b" l="l" r="r" t="t"/>
              <a:pathLst>
                <a:path extrusionOk="0" h="79354" w="35428">
                  <a:moveTo>
                    <a:pt x="0" y="68880"/>
                  </a:moveTo>
                  <a:lnTo>
                    <a:pt x="0" y="0"/>
                  </a:lnTo>
                  <a:lnTo>
                    <a:pt x="35428" y="0"/>
                  </a:lnTo>
                  <a:lnTo>
                    <a:pt x="35428" y="79355"/>
                  </a:lnTo>
                  <a:lnTo>
                    <a:pt x="10870" y="79355"/>
                  </a:lnTo>
                  <a:cubicBezTo>
                    <a:pt x="5175" y="78865"/>
                    <a:pt x="625" y="74491"/>
                    <a:pt x="0" y="68907"/>
                  </a:cubicBezTo>
                </a:path>
              </a:pathLst>
            </a:custGeom>
            <a:solidFill>
              <a:srgbClr val="CCEDF3">
                <a:alpha val="1019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30"/>
            <p:cNvSpPr/>
            <p:nvPr/>
          </p:nvSpPr>
          <p:spPr>
            <a:xfrm>
              <a:off x="7488109" y="-1337554"/>
              <a:ext cx="1197370" cy="2696768"/>
            </a:xfrm>
            <a:custGeom>
              <a:rect b="b" l="l" r="r" t="t"/>
              <a:pathLst>
                <a:path extrusionOk="0" h="79851" w="35454">
                  <a:moveTo>
                    <a:pt x="0" y="0"/>
                  </a:moveTo>
                  <a:lnTo>
                    <a:pt x="35455" y="0"/>
                  </a:lnTo>
                  <a:lnTo>
                    <a:pt x="35455" y="79851"/>
                  </a:lnTo>
                  <a:lnTo>
                    <a:pt x="0" y="79851"/>
                  </a:lnTo>
                  <a:close/>
                </a:path>
              </a:pathLst>
            </a:custGeom>
            <a:solidFill>
              <a:srgbClr val="CCEDF3">
                <a:alpha val="1019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30"/>
            <p:cNvSpPr/>
            <p:nvPr/>
          </p:nvSpPr>
          <p:spPr>
            <a:xfrm>
              <a:off x="3675575" y="-1336671"/>
              <a:ext cx="5014000" cy="4597822"/>
            </a:xfrm>
            <a:custGeom>
              <a:rect b="b" l="l" r="r" t="t"/>
              <a:pathLst>
                <a:path extrusionOk="0" h="136141" w="148464">
                  <a:moveTo>
                    <a:pt x="125714" y="136141"/>
                  </a:moveTo>
                  <a:lnTo>
                    <a:pt x="59428" y="136141"/>
                  </a:lnTo>
                  <a:cubicBezTo>
                    <a:pt x="26737" y="136141"/>
                    <a:pt x="0" y="108244"/>
                    <a:pt x="0" y="74261"/>
                  </a:cubicBezTo>
                  <a:lnTo>
                    <a:pt x="0" y="0"/>
                  </a:lnTo>
                  <a:lnTo>
                    <a:pt x="35428" y="0"/>
                  </a:lnTo>
                  <a:lnTo>
                    <a:pt x="35428" y="74131"/>
                  </a:lnTo>
                  <a:cubicBezTo>
                    <a:pt x="35428" y="87844"/>
                    <a:pt x="46325" y="99233"/>
                    <a:pt x="59561" y="99233"/>
                  </a:cubicBezTo>
                  <a:lnTo>
                    <a:pt x="148464" y="99233"/>
                  </a:lnTo>
                  <a:lnTo>
                    <a:pt x="148464" y="136141"/>
                  </a:lnTo>
                  <a:close/>
                </a:path>
              </a:pathLst>
            </a:custGeom>
            <a:solidFill>
              <a:srgbClr val="CCEDF3">
                <a:alpha val="1019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Bar on right — dark">
  <p:cSld name="Title + Subtitle + Bullets + Image_1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1"/>
          <p:cNvSpPr/>
          <p:nvPr/>
        </p:nvSpPr>
        <p:spPr>
          <a:xfrm>
            <a:off x="6320118" y="0"/>
            <a:ext cx="28239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31"/>
          <p:cNvSpPr txBox="1"/>
          <p:nvPr>
            <p:ph type="title"/>
          </p:nvPr>
        </p:nvSpPr>
        <p:spPr>
          <a:xfrm>
            <a:off x="508725" y="242775"/>
            <a:ext cx="45609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80" name="Google Shape;180;p31"/>
          <p:cNvSpPr txBox="1"/>
          <p:nvPr>
            <p:ph idx="1" type="body"/>
          </p:nvPr>
        </p:nvSpPr>
        <p:spPr>
          <a:xfrm>
            <a:off x="502931" y="1280275"/>
            <a:ext cx="4546500" cy="30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■"/>
              <a:defRPr>
                <a:solidFill>
                  <a:schemeClr val="dk1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81" name="Google Shape;181;p31"/>
          <p:cNvSpPr txBox="1"/>
          <p:nvPr>
            <p:ph idx="2" type="subTitle"/>
          </p:nvPr>
        </p:nvSpPr>
        <p:spPr>
          <a:xfrm>
            <a:off x="502931" y="777250"/>
            <a:ext cx="4546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82" name="Google Shape;182;p31"/>
          <p:cNvSpPr txBox="1"/>
          <p:nvPr/>
        </p:nvSpPr>
        <p:spPr>
          <a:xfrm>
            <a:off x="8622407" y="4774727"/>
            <a:ext cx="40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i="0" lang="en" sz="9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i="0" sz="900" u="none" cap="none" strike="noStrike">
              <a:solidFill>
                <a:srgbClr val="01A6B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Cover_1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5" name="Google Shape;185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2886" y="2715429"/>
            <a:ext cx="1977215" cy="17706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2"/>
          <p:cNvSpPr/>
          <p:nvPr/>
        </p:nvSpPr>
        <p:spPr>
          <a:xfrm>
            <a:off x="0" y="0"/>
            <a:ext cx="101700" cy="5143500"/>
          </a:xfrm>
          <a:prstGeom prst="rect">
            <a:avLst/>
          </a:prstGeom>
          <a:solidFill>
            <a:srgbClr val="00ABC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7" name="Google Shape;187;p32"/>
          <p:cNvSpPr txBox="1"/>
          <p:nvPr/>
        </p:nvSpPr>
        <p:spPr>
          <a:xfrm>
            <a:off x="8622407" y="4774727"/>
            <a:ext cx="40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1" i="0" lang="en" sz="9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900" u="none" cap="none" strike="noStrike">
              <a:solidFill>
                <a:srgbClr val="01A6B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8" name="Google Shape;188;p32"/>
          <p:cNvPicPr preferRelativeResize="0"/>
          <p:nvPr/>
        </p:nvPicPr>
        <p:blipFill rotWithShape="1">
          <a:blip r:embed="rId3">
            <a:alphaModFix/>
          </a:blip>
          <a:srcRect b="0" l="179" r="179" t="0"/>
          <a:stretch/>
        </p:blipFill>
        <p:spPr>
          <a:xfrm>
            <a:off x="285749" y="4875990"/>
            <a:ext cx="797149" cy="7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2"/>
          <p:cNvSpPr txBox="1"/>
          <p:nvPr>
            <p:ph idx="1" type="subTitle"/>
          </p:nvPr>
        </p:nvSpPr>
        <p:spPr>
          <a:xfrm>
            <a:off x="772875" y="3109750"/>
            <a:ext cx="5666400" cy="1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800">
                <a:solidFill>
                  <a:srgbClr val="FFFFFF"/>
                </a:solidFill>
              </a:defRPr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90" name="Google Shape;190;p32"/>
          <p:cNvPicPr preferRelativeResize="0"/>
          <p:nvPr/>
        </p:nvPicPr>
        <p:blipFill rotWithShape="1">
          <a:blip r:embed="rId4">
            <a:alphaModFix amt="30000"/>
          </a:blip>
          <a:srcRect b="0" l="0" r="0" t="29083"/>
          <a:stretch/>
        </p:blipFill>
        <p:spPr>
          <a:xfrm>
            <a:off x="3463100" y="0"/>
            <a:ext cx="5226476" cy="326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 1 3">
  <p:cSld name="1_Blank_1_1_2_1_2">
    <p:bg>
      <p:bgPr>
        <a:solidFill>
          <a:srgbClr val="FFFFFF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3"/>
          <p:cNvSpPr txBox="1"/>
          <p:nvPr>
            <p:ph idx="12" type="sldNum"/>
          </p:nvPr>
        </p:nvSpPr>
        <p:spPr>
          <a:xfrm>
            <a:off x="8622407" y="4774727"/>
            <a:ext cx="40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3" name="Google Shape;193;p33"/>
          <p:cNvSpPr/>
          <p:nvPr/>
        </p:nvSpPr>
        <p:spPr>
          <a:xfrm rot="5400000">
            <a:off x="48600" y="414275"/>
            <a:ext cx="424500" cy="49800"/>
          </a:xfrm>
          <a:prstGeom prst="rect">
            <a:avLst/>
          </a:prstGeom>
          <a:solidFill>
            <a:srgbClr val="00A7C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5749" y="4875990"/>
            <a:ext cx="797149" cy="7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stimonial (replace images)">
  <p:cSld name="CUSTOM_1_1_1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</a:endParaRPr>
          </a:p>
        </p:txBody>
      </p:sp>
      <p:sp>
        <p:nvSpPr>
          <p:cNvPr id="197" name="Google Shape;197;p34"/>
          <p:cNvSpPr txBox="1"/>
          <p:nvPr>
            <p:ph type="title"/>
          </p:nvPr>
        </p:nvSpPr>
        <p:spPr>
          <a:xfrm>
            <a:off x="453900" y="1709550"/>
            <a:ext cx="8236200" cy="172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sz="16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sz="1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sz="1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sz="1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sz="1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sz="1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sz="1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sz="1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sz="1600"/>
            </a:lvl9pPr>
          </a:lstStyle>
          <a:p/>
        </p:txBody>
      </p:sp>
      <p:sp>
        <p:nvSpPr>
          <p:cNvPr id="198" name="Google Shape;198;p34"/>
          <p:cNvSpPr txBox="1"/>
          <p:nvPr/>
        </p:nvSpPr>
        <p:spPr>
          <a:xfrm>
            <a:off x="8622407" y="4774727"/>
            <a:ext cx="40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i="0" lang="en" sz="9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i="0" sz="900" u="none" cap="none" strike="noStrike">
              <a:solidFill>
                <a:srgbClr val="01A6B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9" name="Google Shape;199;p34"/>
          <p:cNvPicPr preferRelativeResize="0"/>
          <p:nvPr/>
        </p:nvPicPr>
        <p:blipFill rotWithShape="1">
          <a:blip r:embed="rId2">
            <a:alphaModFix/>
          </a:blip>
          <a:srcRect b="0" l="179" r="179" t="0"/>
          <a:stretch/>
        </p:blipFill>
        <p:spPr>
          <a:xfrm>
            <a:off x="285749" y="4875990"/>
            <a:ext cx="797149" cy="7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eak Slide 3" type="secHead">
  <p:cSld name="SECTION_HEADER">
    <p:bg>
      <p:bgPr>
        <a:solidFill>
          <a:srgbClr val="F4F8F8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grass, tree, outdoor, palm&#10;&#10;Description automatically generated" id="201" name="Google Shape;201;p35"/>
          <p:cNvPicPr preferRelativeResize="0"/>
          <p:nvPr/>
        </p:nvPicPr>
        <p:blipFill rotWithShape="1">
          <a:blip r:embed="rId2">
            <a:alphaModFix amt="35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5"/>
          <p:cNvSpPr txBox="1"/>
          <p:nvPr>
            <p:ph type="title"/>
          </p:nvPr>
        </p:nvSpPr>
        <p:spPr>
          <a:xfrm>
            <a:off x="1412748" y="1220724"/>
            <a:ext cx="6323100" cy="1673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ibre Franklin"/>
              <a:buNone/>
              <a:defRPr sz="4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03" name="Google Shape;203;p35"/>
          <p:cNvSpPr txBox="1"/>
          <p:nvPr>
            <p:ph idx="1" type="body"/>
          </p:nvPr>
        </p:nvSpPr>
        <p:spPr>
          <a:xfrm>
            <a:off x="1412748" y="2990088"/>
            <a:ext cx="6323100" cy="11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4" name="Google Shape;204;p35"/>
          <p:cNvSpPr/>
          <p:nvPr/>
        </p:nvSpPr>
        <p:spPr>
          <a:xfrm>
            <a:off x="1143002" y="788670"/>
            <a:ext cx="6858000" cy="3566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0776" y="4622292"/>
            <a:ext cx="1282443" cy="171984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5"/>
          <p:cNvSpPr txBox="1"/>
          <p:nvPr>
            <p:ph idx="12" type="sldNum"/>
          </p:nvPr>
        </p:nvSpPr>
        <p:spPr>
          <a:xfrm>
            <a:off x="6926580" y="476631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0" lvl="1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0" lvl="2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0" lvl="3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0" lvl="4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0" lvl="5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0" lvl="6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0" lvl="7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0" lvl="8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7" name="Google Shape;207;p35"/>
          <p:cNvSpPr/>
          <p:nvPr/>
        </p:nvSpPr>
        <p:spPr>
          <a:xfrm>
            <a:off x="114970" y="116110"/>
            <a:ext cx="8914200" cy="4911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pic Headline 1" type="obj">
  <p:cSld name="OBJECT">
    <p:bg>
      <p:bgPr>
        <a:solidFill>
          <a:schemeClr val="lt1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6"/>
          <p:cNvSpPr txBox="1"/>
          <p:nvPr>
            <p:ph type="title"/>
          </p:nvPr>
        </p:nvSpPr>
        <p:spPr>
          <a:xfrm>
            <a:off x="322326" y="559736"/>
            <a:ext cx="86610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ibre Franklin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10" name="Google Shape;210;p36"/>
          <p:cNvSpPr txBox="1"/>
          <p:nvPr>
            <p:ph idx="1" type="body"/>
          </p:nvPr>
        </p:nvSpPr>
        <p:spPr>
          <a:xfrm>
            <a:off x="319696" y="1655111"/>
            <a:ext cx="8661000" cy="30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⎼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11" name="Google Shape;211;p36"/>
          <p:cNvSpPr txBox="1"/>
          <p:nvPr>
            <p:ph idx="12" type="sldNum"/>
          </p:nvPr>
        </p:nvSpPr>
        <p:spPr>
          <a:xfrm>
            <a:off x="6923314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2" name="Google Shape;212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13519" y="237979"/>
            <a:ext cx="892231" cy="11965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6"/>
          <p:cNvSpPr/>
          <p:nvPr/>
        </p:nvSpPr>
        <p:spPr>
          <a:xfrm>
            <a:off x="114970" y="116110"/>
            <a:ext cx="8914200" cy="4911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reak Slide 3">
  <p:cSld name="2_Break Slide 3">
    <p:bg>
      <p:bgPr>
        <a:solidFill>
          <a:srgbClr val="F4F8F8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7"/>
          <p:cNvPicPr preferRelativeResize="0"/>
          <p:nvPr/>
        </p:nvPicPr>
        <p:blipFill rotWithShape="1">
          <a:blip r:embed="rId2">
            <a:alphaModFix amt="35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7"/>
          <p:cNvSpPr txBox="1"/>
          <p:nvPr>
            <p:ph type="title"/>
          </p:nvPr>
        </p:nvSpPr>
        <p:spPr>
          <a:xfrm>
            <a:off x="1412748" y="1220724"/>
            <a:ext cx="6323100" cy="1673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ibre Franklin"/>
              <a:buNone/>
              <a:defRPr sz="4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17" name="Google Shape;217;p37"/>
          <p:cNvSpPr txBox="1"/>
          <p:nvPr>
            <p:ph idx="1" type="body"/>
          </p:nvPr>
        </p:nvSpPr>
        <p:spPr>
          <a:xfrm>
            <a:off x="1412748" y="2990088"/>
            <a:ext cx="6323100" cy="11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18" name="Google Shape;218;p37"/>
          <p:cNvSpPr/>
          <p:nvPr/>
        </p:nvSpPr>
        <p:spPr>
          <a:xfrm>
            <a:off x="1143002" y="788670"/>
            <a:ext cx="6858000" cy="3566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0776" y="4622292"/>
            <a:ext cx="1282443" cy="17198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7"/>
          <p:cNvSpPr txBox="1"/>
          <p:nvPr>
            <p:ph idx="12" type="sldNum"/>
          </p:nvPr>
        </p:nvSpPr>
        <p:spPr>
          <a:xfrm>
            <a:off x="6926580" y="476631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0" lvl="1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0" lvl="2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0" lvl="3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0" lvl="4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0" lvl="5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0" lvl="6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0" lvl="7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0" lvl="8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1" name="Google Shape;221;p37"/>
          <p:cNvSpPr/>
          <p:nvPr/>
        </p:nvSpPr>
        <p:spPr>
          <a:xfrm>
            <a:off x="114970" y="116110"/>
            <a:ext cx="8914200" cy="4911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37"/>
          <p:cNvSpPr txBox="1"/>
          <p:nvPr/>
        </p:nvSpPr>
        <p:spPr>
          <a:xfrm>
            <a:off x="157734" y="4732020"/>
            <a:ext cx="1245900" cy="2538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5400000" dist="12700">
              <a:srgbClr val="000000">
                <a:alpha val="20000"/>
              </a:srgbClr>
            </a:outerShdw>
          </a:effectLst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VILLA ARREBOL</a:t>
            </a:r>
            <a:endParaRPr b="0" i="0" sz="600" u="none" cap="none" strike="noStrike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LOS CABOS, MEXICO</a:t>
            </a:r>
            <a:endParaRPr sz="110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opic Headline 3">
  <p:cSld name="2_Topic Headline 3">
    <p:bg>
      <p:bgPr>
        <a:solidFill>
          <a:schemeClr val="lt1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96031" y="116110"/>
            <a:ext cx="2832999" cy="491127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8"/>
          <p:cNvSpPr txBox="1"/>
          <p:nvPr>
            <p:ph type="title"/>
          </p:nvPr>
        </p:nvSpPr>
        <p:spPr>
          <a:xfrm>
            <a:off x="322326" y="559736"/>
            <a:ext cx="57759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ibre Franklin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26" name="Google Shape;226;p38"/>
          <p:cNvSpPr txBox="1"/>
          <p:nvPr>
            <p:ph idx="1" type="body"/>
          </p:nvPr>
        </p:nvSpPr>
        <p:spPr>
          <a:xfrm>
            <a:off x="322326" y="1655111"/>
            <a:ext cx="5773500" cy="30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⎼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27" name="Google Shape;227;p38"/>
          <p:cNvSpPr txBox="1"/>
          <p:nvPr>
            <p:ph idx="12" type="sldNum"/>
          </p:nvPr>
        </p:nvSpPr>
        <p:spPr>
          <a:xfrm>
            <a:off x="410412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8" name="Google Shape;228;p38"/>
          <p:cNvSpPr/>
          <p:nvPr/>
        </p:nvSpPr>
        <p:spPr>
          <a:xfrm>
            <a:off x="114970" y="116110"/>
            <a:ext cx="8914200" cy="4911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4325" y="237979"/>
            <a:ext cx="892231" cy="119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reak Slide 3">
  <p:cSld name="1_Break Slide 3">
    <p:bg>
      <p:bgPr>
        <a:solidFill>
          <a:srgbClr val="F4F8F8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9"/>
          <p:cNvPicPr preferRelativeResize="0"/>
          <p:nvPr/>
        </p:nvPicPr>
        <p:blipFill rotWithShape="1">
          <a:blip r:embed="rId2">
            <a:alphaModFix amt="35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9"/>
          <p:cNvSpPr txBox="1"/>
          <p:nvPr>
            <p:ph type="title"/>
          </p:nvPr>
        </p:nvSpPr>
        <p:spPr>
          <a:xfrm>
            <a:off x="1412748" y="1220724"/>
            <a:ext cx="6323100" cy="1673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ibre Franklin"/>
              <a:buNone/>
              <a:defRPr sz="4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33" name="Google Shape;233;p39"/>
          <p:cNvSpPr txBox="1"/>
          <p:nvPr>
            <p:ph idx="1" type="body"/>
          </p:nvPr>
        </p:nvSpPr>
        <p:spPr>
          <a:xfrm>
            <a:off x="1412748" y="2990088"/>
            <a:ext cx="6323100" cy="11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34" name="Google Shape;234;p39"/>
          <p:cNvSpPr/>
          <p:nvPr/>
        </p:nvSpPr>
        <p:spPr>
          <a:xfrm>
            <a:off x="1143002" y="788670"/>
            <a:ext cx="6858000" cy="3566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" name="Google Shape;23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0776" y="4622292"/>
            <a:ext cx="1282443" cy="171984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9"/>
          <p:cNvSpPr txBox="1"/>
          <p:nvPr>
            <p:ph idx="12" type="sldNum"/>
          </p:nvPr>
        </p:nvSpPr>
        <p:spPr>
          <a:xfrm>
            <a:off x="6926580" y="476631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0" lvl="1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0" lvl="2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0" lvl="3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0" lvl="4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0" lvl="5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0" lvl="6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0" lvl="7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0" lvl="8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7" name="Google Shape;237;p39"/>
          <p:cNvSpPr/>
          <p:nvPr/>
        </p:nvSpPr>
        <p:spPr>
          <a:xfrm>
            <a:off x="114970" y="116110"/>
            <a:ext cx="8914200" cy="4911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39"/>
          <p:cNvSpPr txBox="1"/>
          <p:nvPr/>
        </p:nvSpPr>
        <p:spPr>
          <a:xfrm>
            <a:off x="157734" y="4732020"/>
            <a:ext cx="16485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AZALEA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KIAWAH ISLAND, SOUTH CAROLINA</a:t>
            </a:r>
            <a:endParaRPr b="0" i="0" sz="600" u="none" cap="none" strike="noStrik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eaker Introduction">
  <p:cSld name="Title + Subtitle + Bullets + Image_1_1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0"/>
          <p:cNvSpPr/>
          <p:nvPr/>
        </p:nvSpPr>
        <p:spPr>
          <a:xfrm>
            <a:off x="4640900" y="0"/>
            <a:ext cx="4503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 txBox="1"/>
          <p:nvPr>
            <p:ph type="title"/>
          </p:nvPr>
        </p:nvSpPr>
        <p:spPr>
          <a:xfrm>
            <a:off x="508725" y="242775"/>
            <a:ext cx="45609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42" name="Google Shape;242;p40"/>
          <p:cNvSpPr txBox="1"/>
          <p:nvPr>
            <p:ph idx="1" type="body"/>
          </p:nvPr>
        </p:nvSpPr>
        <p:spPr>
          <a:xfrm>
            <a:off x="502931" y="1280275"/>
            <a:ext cx="4546500" cy="30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■"/>
              <a:defRPr>
                <a:solidFill>
                  <a:schemeClr val="dk1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43" name="Google Shape;243;p40"/>
          <p:cNvSpPr txBox="1"/>
          <p:nvPr>
            <p:ph idx="2" type="subTitle"/>
          </p:nvPr>
        </p:nvSpPr>
        <p:spPr>
          <a:xfrm>
            <a:off x="502931" y="777250"/>
            <a:ext cx="4546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244" name="Google Shape;244;p40"/>
          <p:cNvSpPr txBox="1"/>
          <p:nvPr/>
        </p:nvSpPr>
        <p:spPr>
          <a:xfrm>
            <a:off x="8622407" y="4774727"/>
            <a:ext cx="40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i="0" lang="en" sz="9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i="0" sz="900" u="none" cap="none" strike="noStrike">
              <a:solidFill>
                <a:srgbClr val="01A6B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e-Column">
  <p:cSld name="1_Title + Bullets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1"/>
          <p:cNvSpPr txBox="1"/>
          <p:nvPr>
            <p:ph idx="1" type="body"/>
          </p:nvPr>
        </p:nvSpPr>
        <p:spPr>
          <a:xfrm>
            <a:off x="508724" y="940594"/>
            <a:ext cx="8161500" cy="32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>
                <a:latin typeface="Montserrat"/>
                <a:ea typeface="Montserrat"/>
                <a:cs typeface="Montserrat"/>
                <a:sym typeface="Montserrat"/>
              </a:defRPr>
            </a:lvl1pPr>
            <a:lvl2pPr indent="-2921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Char char="○"/>
              <a:defRPr b="0" i="0">
                <a:latin typeface="Montserrat"/>
                <a:ea typeface="Montserrat"/>
                <a:cs typeface="Montserrat"/>
                <a:sym typeface="Montserrat"/>
              </a:defRPr>
            </a:lvl2pPr>
            <a:lvl3pPr indent="-2921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Font typeface="Arial"/>
              <a:buChar char="•"/>
              <a:defRPr b="0" i="0">
                <a:latin typeface="Montserrat"/>
                <a:ea typeface="Montserrat"/>
                <a:cs typeface="Montserrat"/>
                <a:sym typeface="Montserrat"/>
              </a:defRPr>
            </a:lvl3pPr>
            <a:lvl4pPr indent="-2921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Char char="●"/>
              <a:defRPr b="0" i="0">
                <a:latin typeface="Montserrat"/>
                <a:ea typeface="Montserrat"/>
                <a:cs typeface="Montserrat"/>
                <a:sym typeface="Montserrat"/>
              </a:defRPr>
            </a:lvl4pPr>
            <a:lvl5pPr indent="-2921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Char char="○"/>
              <a:defRPr b="0" i="0"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47" name="Google Shape;247;p41"/>
          <p:cNvSpPr txBox="1"/>
          <p:nvPr>
            <p:ph type="title"/>
          </p:nvPr>
        </p:nvSpPr>
        <p:spPr>
          <a:xfrm>
            <a:off x="508724" y="242775"/>
            <a:ext cx="8161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Divider">
    <p:bg>
      <p:bgPr>
        <a:solidFill>
          <a:srgbClr val="002127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/>
          <p:nvPr/>
        </p:nvSpPr>
        <p:spPr>
          <a:xfrm>
            <a:off x="0" y="-10100"/>
            <a:ext cx="9144000" cy="5143500"/>
          </a:xfrm>
          <a:prstGeom prst="rect">
            <a:avLst/>
          </a:prstGeom>
          <a:solidFill>
            <a:srgbClr val="002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0" name="Google Shape;250;p42"/>
          <p:cNvSpPr txBox="1"/>
          <p:nvPr>
            <p:ph type="title"/>
          </p:nvPr>
        </p:nvSpPr>
        <p:spPr>
          <a:xfrm>
            <a:off x="1100100" y="1709550"/>
            <a:ext cx="6943800" cy="172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251" name="Google Shape;251;p42"/>
          <p:cNvPicPr preferRelativeResize="0"/>
          <p:nvPr/>
        </p:nvPicPr>
        <p:blipFill rotWithShape="1">
          <a:blip r:embed="rId2">
            <a:alphaModFix amt="3000"/>
          </a:blip>
          <a:srcRect b="0" l="0" r="0" t="29163"/>
          <a:stretch/>
        </p:blipFill>
        <p:spPr>
          <a:xfrm>
            <a:off x="3675566" y="-6458"/>
            <a:ext cx="5014087" cy="326761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2"/>
          <p:cNvSpPr txBox="1"/>
          <p:nvPr/>
        </p:nvSpPr>
        <p:spPr>
          <a:xfrm>
            <a:off x="8622407" y="4774727"/>
            <a:ext cx="40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1" i="0" lang="en" sz="9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900" u="none" cap="none" strike="noStrike">
              <a:solidFill>
                <a:srgbClr val="01A6B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3" name="Google Shape;253;p42"/>
          <p:cNvPicPr preferRelativeResize="0"/>
          <p:nvPr/>
        </p:nvPicPr>
        <p:blipFill rotWithShape="1">
          <a:blip r:embed="rId3">
            <a:alphaModFix/>
          </a:blip>
          <a:srcRect b="0" l="179" r="179" t="0"/>
          <a:stretch/>
        </p:blipFill>
        <p:spPr>
          <a:xfrm>
            <a:off x="285749" y="4875990"/>
            <a:ext cx="797149" cy="7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Two-Column Grey 1/2 2">
  <p:cSld name="SECTION_TITLE_AND_DESCRIPTION_1_3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3"/>
          <p:cNvSpPr/>
          <p:nvPr/>
        </p:nvSpPr>
        <p:spPr>
          <a:xfrm>
            <a:off x="6228920" y="0"/>
            <a:ext cx="29151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6" name="Google Shape;256;p43"/>
          <p:cNvSpPr txBox="1"/>
          <p:nvPr>
            <p:ph type="title"/>
          </p:nvPr>
        </p:nvSpPr>
        <p:spPr>
          <a:xfrm>
            <a:off x="508725" y="242775"/>
            <a:ext cx="52527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Montserrat"/>
              <a:buNone/>
              <a:defRPr b="1" sz="18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57" name="Google Shape;257;p43"/>
          <p:cNvSpPr txBox="1"/>
          <p:nvPr/>
        </p:nvSpPr>
        <p:spPr>
          <a:xfrm>
            <a:off x="8622407" y="4774727"/>
            <a:ext cx="40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1" i="0" lang="en" sz="9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900" u="none" cap="none" strike="noStrike">
              <a:solidFill>
                <a:srgbClr val="01A6B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8" name="Google Shape;258;p43"/>
          <p:cNvSpPr txBox="1"/>
          <p:nvPr>
            <p:ph idx="1" type="body"/>
          </p:nvPr>
        </p:nvSpPr>
        <p:spPr>
          <a:xfrm>
            <a:off x="508725" y="940594"/>
            <a:ext cx="5252700" cy="32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/>
            </a:lvl1pPr>
            <a:lvl2pPr indent="-2921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Char char="○"/>
              <a:defRPr b="0" i="0"/>
            </a:lvl2pPr>
            <a:lvl3pPr indent="-292100" lvl="2" marL="13716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Char char="⎼"/>
              <a:defRPr b="0" i="0"/>
            </a:lvl3pPr>
            <a:lvl4pPr indent="-292100" lvl="3" marL="18288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Char char="●"/>
              <a:defRPr b="0" i="0"/>
            </a:lvl4pPr>
            <a:lvl5pPr indent="-292100" lvl="4" marL="22860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000"/>
              <a:buChar char="○"/>
              <a:defRPr b="0" i="0"/>
            </a:lvl5pPr>
            <a:lvl6pPr indent="-228600" lvl="5" marL="2743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_2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4"/>
          <p:cNvSpPr txBox="1"/>
          <p:nvPr>
            <p:ph idx="12" type="sldNum"/>
          </p:nvPr>
        </p:nvSpPr>
        <p:spPr>
          <a:xfrm>
            <a:off x="183186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9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rtl="0" algn="ctr">
              <a:spcBef>
                <a:spcPts val="0"/>
              </a:spcBef>
              <a:buNone/>
              <a:defRPr sz="9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rtl="0" algn="ctr">
              <a:spcBef>
                <a:spcPts val="0"/>
              </a:spcBef>
              <a:buNone/>
              <a:defRPr sz="9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rtl="0" algn="ctr">
              <a:spcBef>
                <a:spcPts val="0"/>
              </a:spcBef>
              <a:buNone/>
              <a:defRPr sz="9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rtl="0" algn="ctr">
              <a:spcBef>
                <a:spcPts val="0"/>
              </a:spcBef>
              <a:buNone/>
              <a:defRPr sz="9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rtl="0" algn="ctr">
              <a:spcBef>
                <a:spcPts val="0"/>
              </a:spcBef>
              <a:buNone/>
              <a:defRPr sz="9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rtl="0" algn="ctr">
              <a:spcBef>
                <a:spcPts val="0"/>
              </a:spcBef>
              <a:buNone/>
              <a:defRPr sz="9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rtl="0" algn="ctr">
              <a:spcBef>
                <a:spcPts val="0"/>
              </a:spcBef>
              <a:buNone/>
              <a:defRPr sz="9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rtl="0" algn="ctr">
              <a:spcBef>
                <a:spcPts val="0"/>
              </a:spcBef>
              <a:buNone/>
              <a:defRPr sz="9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www.windfalldata.com    ⬩     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5"/>
          <p:cNvSpPr txBox="1"/>
          <p:nvPr>
            <p:ph type="title"/>
          </p:nvPr>
        </p:nvSpPr>
        <p:spPr>
          <a:xfrm>
            <a:off x="508725" y="242775"/>
            <a:ext cx="65526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 1 2">
  <p:cSld name="1_Blank_1_1_3">
    <p:bg>
      <p:bgPr>
        <a:solidFill>
          <a:srgbClr val="FFFFFF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6"/>
          <p:cNvSpPr txBox="1"/>
          <p:nvPr>
            <p:ph idx="12" type="sldNum"/>
          </p:nvPr>
        </p:nvSpPr>
        <p:spPr>
          <a:xfrm>
            <a:off x="8622407" y="4774727"/>
            <a:ext cx="40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5" name="Google Shape;265;p46"/>
          <p:cNvSpPr/>
          <p:nvPr/>
        </p:nvSpPr>
        <p:spPr>
          <a:xfrm rot="5400000">
            <a:off x="48600" y="414275"/>
            <a:ext cx="424500" cy="49800"/>
          </a:xfrm>
          <a:prstGeom prst="rect">
            <a:avLst/>
          </a:prstGeom>
          <a:solidFill>
            <a:srgbClr val="00A7C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5749" y="4875990"/>
            <a:ext cx="797149" cy="7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Blank" showMasterSp="0">
  <p:cSld name="Blank">
    <p:bg>
      <p:bgPr>
        <a:solidFill>
          <a:srgbClr val="FFFFFF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ver">
  <p:cSld name="Cover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49"/>
          <p:cNvSpPr/>
          <p:nvPr/>
        </p:nvSpPr>
        <p:spPr>
          <a:xfrm>
            <a:off x="0" y="0"/>
            <a:ext cx="101700" cy="5143500"/>
          </a:xfrm>
          <a:prstGeom prst="rect">
            <a:avLst/>
          </a:prstGeom>
          <a:solidFill>
            <a:srgbClr val="00ABC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49"/>
          <p:cNvSpPr txBox="1"/>
          <p:nvPr>
            <p:ph idx="1" type="subTitle"/>
          </p:nvPr>
        </p:nvSpPr>
        <p:spPr>
          <a:xfrm>
            <a:off x="772875" y="3109750"/>
            <a:ext cx="5666400" cy="1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8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800"/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2800"/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2800"/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2800"/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2800"/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2800"/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2800"/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2800"/>
            </a:lvl9pPr>
          </a:lstStyle>
          <a:p/>
        </p:txBody>
      </p:sp>
      <p:sp>
        <p:nvSpPr>
          <p:cNvPr id="281" name="Google Shape;281;p49"/>
          <p:cNvSpPr txBox="1"/>
          <p:nvPr>
            <p:ph idx="2" type="subTitle"/>
          </p:nvPr>
        </p:nvSpPr>
        <p:spPr>
          <a:xfrm>
            <a:off x="772875" y="4493275"/>
            <a:ext cx="56664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9pPr>
          </a:lstStyle>
          <a:p/>
        </p:txBody>
      </p:sp>
      <p:pic>
        <p:nvPicPr>
          <p:cNvPr id="282" name="Google Shape;282;p49"/>
          <p:cNvPicPr preferRelativeResize="0"/>
          <p:nvPr/>
        </p:nvPicPr>
        <p:blipFill rotWithShape="1">
          <a:blip r:embed="rId2">
            <a:alphaModFix amt="30000"/>
          </a:blip>
          <a:srcRect b="0" l="0" r="0" t="29083"/>
          <a:stretch/>
        </p:blipFill>
        <p:spPr>
          <a:xfrm>
            <a:off x="3463100" y="0"/>
            <a:ext cx="5226476" cy="326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ble of Contents">
  <p:cSld name="Table of Contents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0"/>
          <p:cNvSpPr/>
          <p:nvPr/>
        </p:nvSpPr>
        <p:spPr>
          <a:xfrm>
            <a:off x="0" y="-125"/>
            <a:ext cx="2624100" cy="4692600"/>
          </a:xfrm>
          <a:prstGeom prst="rect">
            <a:avLst/>
          </a:prstGeom>
          <a:solidFill>
            <a:srgbClr val="002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50"/>
          <p:cNvSpPr txBox="1"/>
          <p:nvPr>
            <p:ph type="title"/>
          </p:nvPr>
        </p:nvSpPr>
        <p:spPr>
          <a:xfrm>
            <a:off x="508725" y="640064"/>
            <a:ext cx="1509900" cy="3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None/>
              <a:defRPr b="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86" name="Google Shape;286;p50"/>
          <p:cNvSpPr txBox="1"/>
          <p:nvPr>
            <p:ph idx="1" type="body"/>
          </p:nvPr>
        </p:nvSpPr>
        <p:spPr>
          <a:xfrm>
            <a:off x="3190475" y="640080"/>
            <a:ext cx="5403900" cy="3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AutoNum type="arabicPeriod"/>
              <a:defRPr sz="1800">
                <a:solidFill>
                  <a:schemeClr val="dk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>
                <a:solidFill>
                  <a:schemeClr val="dk1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⎼"/>
              <a:defRPr sz="1800">
                <a:solidFill>
                  <a:schemeClr val="dk1"/>
                </a:solidFill>
              </a:defRPr>
            </a:lvl3pPr>
            <a:lvl4pPr indent="-3429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4pPr>
            <a:lvl5pPr indent="-3429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6pPr>
            <a:lvl7pPr indent="-3429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7pPr>
            <a:lvl8pPr indent="-3429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8pPr>
            <a:lvl9pPr indent="-3429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Basic | With Subtitle">
  <p:cSld name="1 Title + Subtitle + Bullets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1"/>
          <p:cNvSpPr txBox="1"/>
          <p:nvPr>
            <p:ph type="title"/>
          </p:nvPr>
        </p:nvSpPr>
        <p:spPr>
          <a:xfrm>
            <a:off x="502925" y="242775"/>
            <a:ext cx="80907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89" name="Google Shape;289;p51"/>
          <p:cNvSpPr txBox="1"/>
          <p:nvPr>
            <p:ph idx="1" type="subTitle"/>
          </p:nvPr>
        </p:nvSpPr>
        <p:spPr>
          <a:xfrm>
            <a:off x="502925" y="731520"/>
            <a:ext cx="8092500" cy="2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290" name="Google Shape;290;p51"/>
          <p:cNvSpPr txBox="1"/>
          <p:nvPr>
            <p:ph idx="2" type="body"/>
          </p:nvPr>
        </p:nvSpPr>
        <p:spPr>
          <a:xfrm>
            <a:off x="502925" y="1140225"/>
            <a:ext cx="8092500" cy="35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1pPr>
            <a:lvl2pPr indent="-292100" lvl="1" marL="9144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spcBef>
                <a:spcPts val="1000"/>
              </a:spcBef>
              <a:spcAft>
                <a:spcPts val="0"/>
              </a:spcAft>
              <a:buSzPts val="1000"/>
              <a:buChar char="⎼"/>
              <a:defRPr/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Basic | No Subtitle">
  <p:cSld name="1 Title + Subtitle + Bullets_3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2"/>
          <p:cNvSpPr txBox="1"/>
          <p:nvPr>
            <p:ph type="title"/>
          </p:nvPr>
        </p:nvSpPr>
        <p:spPr>
          <a:xfrm>
            <a:off x="502920" y="242775"/>
            <a:ext cx="80907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3" name="Google Shape;293;p52"/>
          <p:cNvSpPr txBox="1"/>
          <p:nvPr>
            <p:ph idx="1" type="body"/>
          </p:nvPr>
        </p:nvSpPr>
        <p:spPr>
          <a:xfrm>
            <a:off x="502920" y="777250"/>
            <a:ext cx="8092500" cy="38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1pPr>
            <a:lvl2pPr indent="-292100" lvl="1" marL="9144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spcBef>
                <a:spcPts val="1000"/>
              </a:spcBef>
              <a:spcAft>
                <a:spcPts val="0"/>
              </a:spcAft>
              <a:buSzPts val="1000"/>
              <a:buChar char="⎼"/>
              <a:defRPr/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Basic | Dark | Subtitle">
  <p:cSld name="Title + Subtitle + Bullets Dark">
    <p:bg>
      <p:bgPr>
        <a:solidFill>
          <a:schemeClr val="dk2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3"/>
          <p:cNvSpPr txBox="1"/>
          <p:nvPr>
            <p:ph idx="1" type="body"/>
          </p:nvPr>
        </p:nvSpPr>
        <p:spPr>
          <a:xfrm>
            <a:off x="502930" y="1143000"/>
            <a:ext cx="8092500" cy="30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96" name="Google Shape;296;p53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97" name="Google Shape;297;p53"/>
          <p:cNvSpPr txBox="1"/>
          <p:nvPr>
            <p:ph idx="2" type="subTitle"/>
          </p:nvPr>
        </p:nvSpPr>
        <p:spPr>
          <a:xfrm>
            <a:off x="502930" y="731520"/>
            <a:ext cx="8092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298" name="Google Shape;298;p53"/>
          <p:cNvSpPr/>
          <p:nvPr/>
        </p:nvSpPr>
        <p:spPr>
          <a:xfrm>
            <a:off x="314435" y="4880632"/>
            <a:ext cx="18068" cy="40471"/>
          </a:xfrm>
          <a:custGeom>
            <a:rect b="b" l="l" r="r" t="t"/>
            <a:pathLst>
              <a:path extrusionOk="0" h="79354" w="35428">
                <a:moveTo>
                  <a:pt x="0" y="68880"/>
                </a:moveTo>
                <a:lnTo>
                  <a:pt x="0" y="0"/>
                </a:lnTo>
                <a:lnTo>
                  <a:pt x="35428" y="0"/>
                </a:lnTo>
                <a:lnTo>
                  <a:pt x="35428" y="79355"/>
                </a:lnTo>
                <a:lnTo>
                  <a:pt x="10870" y="79355"/>
                </a:lnTo>
                <a:cubicBezTo>
                  <a:pt x="5175" y="78865"/>
                  <a:pt x="625" y="74491"/>
                  <a:pt x="0" y="68907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53"/>
          <p:cNvSpPr/>
          <p:nvPr/>
        </p:nvSpPr>
        <p:spPr>
          <a:xfrm>
            <a:off x="343309" y="4880340"/>
            <a:ext cx="18082" cy="40724"/>
          </a:xfrm>
          <a:custGeom>
            <a:rect b="b" l="l" r="r" t="t"/>
            <a:pathLst>
              <a:path extrusionOk="0" h="79851" w="35454">
                <a:moveTo>
                  <a:pt x="0" y="0"/>
                </a:moveTo>
                <a:lnTo>
                  <a:pt x="35455" y="0"/>
                </a:lnTo>
                <a:lnTo>
                  <a:pt x="35455" y="79851"/>
                </a:lnTo>
                <a:lnTo>
                  <a:pt x="0" y="798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53"/>
          <p:cNvSpPr/>
          <p:nvPr/>
        </p:nvSpPr>
        <p:spPr>
          <a:xfrm>
            <a:off x="285750" y="4880353"/>
            <a:ext cx="75717" cy="69432"/>
          </a:xfrm>
          <a:custGeom>
            <a:rect b="b" l="l" r="r" t="t"/>
            <a:pathLst>
              <a:path extrusionOk="0" h="136141" w="148464">
                <a:moveTo>
                  <a:pt x="125714" y="136141"/>
                </a:moveTo>
                <a:lnTo>
                  <a:pt x="59428" y="136141"/>
                </a:lnTo>
                <a:cubicBezTo>
                  <a:pt x="26737" y="136141"/>
                  <a:pt x="0" y="108244"/>
                  <a:pt x="0" y="74261"/>
                </a:cubicBezTo>
                <a:lnTo>
                  <a:pt x="0" y="0"/>
                </a:lnTo>
                <a:lnTo>
                  <a:pt x="35428" y="0"/>
                </a:lnTo>
                <a:lnTo>
                  <a:pt x="35428" y="74131"/>
                </a:lnTo>
                <a:cubicBezTo>
                  <a:pt x="35428" y="87844"/>
                  <a:pt x="46325" y="99233"/>
                  <a:pt x="59561" y="99233"/>
                </a:cubicBezTo>
                <a:lnTo>
                  <a:pt x="148464" y="99233"/>
                </a:lnTo>
                <a:lnTo>
                  <a:pt x="148464" y="1361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53"/>
          <p:cNvSpPr/>
          <p:nvPr/>
        </p:nvSpPr>
        <p:spPr>
          <a:xfrm>
            <a:off x="405077" y="4880021"/>
            <a:ext cx="678753" cy="70058"/>
          </a:xfrm>
          <a:custGeom>
            <a:rect b="b" l="l" r="r" t="t"/>
            <a:pathLst>
              <a:path extrusionOk="0" h="137369" w="1330888">
                <a:moveTo>
                  <a:pt x="149129" y="136429"/>
                </a:moveTo>
                <a:lnTo>
                  <a:pt x="114790" y="136429"/>
                </a:lnTo>
                <a:lnTo>
                  <a:pt x="91747" y="50753"/>
                </a:lnTo>
                <a:lnTo>
                  <a:pt x="68704" y="136429"/>
                </a:lnTo>
                <a:lnTo>
                  <a:pt x="34445" y="136429"/>
                </a:lnTo>
                <a:lnTo>
                  <a:pt x="0" y="0"/>
                </a:lnTo>
                <a:lnTo>
                  <a:pt x="34365" y="0"/>
                </a:lnTo>
                <a:lnTo>
                  <a:pt x="53475" y="91579"/>
                </a:lnTo>
                <a:lnTo>
                  <a:pt x="76491" y="0"/>
                </a:lnTo>
                <a:lnTo>
                  <a:pt x="106152" y="0"/>
                </a:lnTo>
                <a:lnTo>
                  <a:pt x="130072" y="91579"/>
                </a:lnTo>
                <a:lnTo>
                  <a:pt x="149129" y="0"/>
                </a:lnTo>
                <a:lnTo>
                  <a:pt x="182564" y="0"/>
                </a:lnTo>
                <a:close/>
                <a:moveTo>
                  <a:pt x="247467" y="136429"/>
                </a:moveTo>
                <a:lnTo>
                  <a:pt x="247467" y="0"/>
                </a:lnTo>
                <a:lnTo>
                  <a:pt x="280902" y="0"/>
                </a:lnTo>
                <a:lnTo>
                  <a:pt x="280902" y="136350"/>
                </a:lnTo>
                <a:lnTo>
                  <a:pt x="247573" y="136350"/>
                </a:lnTo>
                <a:close/>
                <a:moveTo>
                  <a:pt x="473299" y="0"/>
                </a:moveTo>
                <a:lnTo>
                  <a:pt x="473299" y="136350"/>
                </a:lnTo>
                <a:lnTo>
                  <a:pt x="440795" y="136350"/>
                </a:lnTo>
                <a:lnTo>
                  <a:pt x="391944" y="53757"/>
                </a:lnTo>
                <a:lnTo>
                  <a:pt x="391944" y="136350"/>
                </a:lnTo>
                <a:lnTo>
                  <a:pt x="361274" y="136350"/>
                </a:lnTo>
                <a:lnTo>
                  <a:pt x="361274" y="0"/>
                </a:lnTo>
                <a:lnTo>
                  <a:pt x="394709" y="0"/>
                </a:lnTo>
                <a:lnTo>
                  <a:pt x="443452" y="83586"/>
                </a:lnTo>
                <a:lnTo>
                  <a:pt x="443452" y="0"/>
                </a:lnTo>
                <a:close/>
                <a:moveTo>
                  <a:pt x="550721" y="136429"/>
                </a:moveTo>
                <a:lnTo>
                  <a:pt x="550721" y="0"/>
                </a:lnTo>
                <a:lnTo>
                  <a:pt x="598561" y="0"/>
                </a:lnTo>
                <a:cubicBezTo>
                  <a:pt x="645445" y="0"/>
                  <a:pt x="668355" y="22908"/>
                  <a:pt x="668355" y="68698"/>
                </a:cubicBezTo>
                <a:cubicBezTo>
                  <a:pt x="668355" y="114487"/>
                  <a:pt x="645445" y="137369"/>
                  <a:pt x="598508" y="137369"/>
                </a:cubicBezTo>
                <a:lnTo>
                  <a:pt x="550668" y="137369"/>
                </a:lnTo>
                <a:close/>
                <a:moveTo>
                  <a:pt x="584156" y="107539"/>
                </a:moveTo>
                <a:lnTo>
                  <a:pt x="599385" y="107539"/>
                </a:lnTo>
                <a:cubicBezTo>
                  <a:pt x="622348" y="107539"/>
                  <a:pt x="634707" y="94479"/>
                  <a:pt x="634707" y="67783"/>
                </a:cubicBezTo>
                <a:cubicBezTo>
                  <a:pt x="634707" y="41898"/>
                  <a:pt x="623305" y="27975"/>
                  <a:pt x="599385" y="27975"/>
                </a:cubicBezTo>
                <a:lnTo>
                  <a:pt x="584156" y="27975"/>
                </a:lnTo>
                <a:close/>
                <a:moveTo>
                  <a:pt x="844247" y="0"/>
                </a:moveTo>
                <a:lnTo>
                  <a:pt x="844247" y="26931"/>
                </a:lnTo>
                <a:lnTo>
                  <a:pt x="776288" y="26931"/>
                </a:lnTo>
                <a:lnTo>
                  <a:pt x="776288" y="54854"/>
                </a:lnTo>
                <a:lnTo>
                  <a:pt x="839463" y="54854"/>
                </a:lnTo>
                <a:lnTo>
                  <a:pt x="839463" y="81758"/>
                </a:lnTo>
                <a:lnTo>
                  <a:pt x="776288" y="81758"/>
                </a:lnTo>
                <a:lnTo>
                  <a:pt x="776288" y="136612"/>
                </a:lnTo>
                <a:lnTo>
                  <a:pt x="742879" y="136612"/>
                </a:lnTo>
                <a:lnTo>
                  <a:pt x="742879" y="0"/>
                </a:lnTo>
                <a:close/>
                <a:moveTo>
                  <a:pt x="985642" y="114487"/>
                </a:moveTo>
                <a:lnTo>
                  <a:pt x="936925" y="114487"/>
                </a:lnTo>
                <a:lnTo>
                  <a:pt x="930227" y="136350"/>
                </a:lnTo>
                <a:lnTo>
                  <a:pt x="894931" y="136350"/>
                </a:lnTo>
                <a:lnTo>
                  <a:pt x="943675" y="0"/>
                </a:lnTo>
                <a:lnTo>
                  <a:pt x="978041" y="0"/>
                </a:lnTo>
                <a:lnTo>
                  <a:pt x="1028725" y="136350"/>
                </a:lnTo>
                <a:lnTo>
                  <a:pt x="993376" y="136350"/>
                </a:lnTo>
                <a:close/>
                <a:moveTo>
                  <a:pt x="977057" y="88628"/>
                </a:moveTo>
                <a:lnTo>
                  <a:pt x="960845" y="35864"/>
                </a:lnTo>
                <a:lnTo>
                  <a:pt x="944632" y="88628"/>
                </a:lnTo>
                <a:close/>
                <a:moveTo>
                  <a:pt x="1125282" y="0"/>
                </a:moveTo>
                <a:lnTo>
                  <a:pt x="1125282" y="107487"/>
                </a:lnTo>
                <a:lnTo>
                  <a:pt x="1177003" y="107487"/>
                </a:lnTo>
                <a:lnTo>
                  <a:pt x="1177003" y="136350"/>
                </a:lnTo>
                <a:lnTo>
                  <a:pt x="1091954" y="136350"/>
                </a:lnTo>
                <a:lnTo>
                  <a:pt x="1091954" y="0"/>
                </a:lnTo>
                <a:close/>
                <a:moveTo>
                  <a:pt x="1279222" y="0"/>
                </a:moveTo>
                <a:lnTo>
                  <a:pt x="1279222" y="107487"/>
                </a:lnTo>
                <a:lnTo>
                  <a:pt x="1330889" y="107487"/>
                </a:lnTo>
                <a:lnTo>
                  <a:pt x="1330889" y="136350"/>
                </a:lnTo>
                <a:lnTo>
                  <a:pt x="1245840" y="136350"/>
                </a:lnTo>
                <a:lnTo>
                  <a:pt x="12458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Bar on Right">
  <p:cSld name="Title + Subtitle + Bullets + Image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4"/>
          <p:cNvSpPr txBox="1"/>
          <p:nvPr>
            <p:ph type="title"/>
          </p:nvPr>
        </p:nvSpPr>
        <p:spPr>
          <a:xfrm>
            <a:off x="502920" y="242775"/>
            <a:ext cx="45720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04" name="Google Shape;304;p54"/>
          <p:cNvSpPr txBox="1"/>
          <p:nvPr>
            <p:ph idx="1" type="body"/>
          </p:nvPr>
        </p:nvSpPr>
        <p:spPr>
          <a:xfrm>
            <a:off x="502931" y="1143000"/>
            <a:ext cx="4572000" cy="3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■"/>
              <a:defRPr>
                <a:solidFill>
                  <a:schemeClr val="dk1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05" name="Google Shape;305;p54"/>
          <p:cNvSpPr txBox="1"/>
          <p:nvPr>
            <p:ph idx="2" type="subTitle"/>
          </p:nvPr>
        </p:nvSpPr>
        <p:spPr>
          <a:xfrm>
            <a:off x="502931" y="731520"/>
            <a:ext cx="45720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Three Icons">
  <p:cSld name="Three icons Bright">
    <p:bg>
      <p:bgPr>
        <a:solidFill>
          <a:schemeClr val="lt1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5"/>
          <p:cNvSpPr txBox="1"/>
          <p:nvPr>
            <p:ph idx="1" type="body"/>
          </p:nvPr>
        </p:nvSpPr>
        <p:spPr>
          <a:xfrm>
            <a:off x="502931" y="3039035"/>
            <a:ext cx="2381400" cy="1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dk2"/>
                </a:solidFill>
              </a:defRPr>
            </a:lvl1pPr>
            <a:lvl2pPr indent="-29210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08" name="Google Shape;308;p55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09" name="Google Shape;309;p55"/>
          <p:cNvSpPr txBox="1"/>
          <p:nvPr>
            <p:ph idx="2" type="body"/>
          </p:nvPr>
        </p:nvSpPr>
        <p:spPr>
          <a:xfrm>
            <a:off x="3376722" y="3039035"/>
            <a:ext cx="2381400" cy="1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dk2"/>
                </a:solidFill>
              </a:defRPr>
            </a:lvl1pPr>
            <a:lvl2pPr indent="-29210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10" name="Google Shape;310;p55"/>
          <p:cNvSpPr txBox="1"/>
          <p:nvPr>
            <p:ph idx="3" type="body"/>
          </p:nvPr>
        </p:nvSpPr>
        <p:spPr>
          <a:xfrm>
            <a:off x="6250514" y="3039035"/>
            <a:ext cx="2381400" cy="1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dk2"/>
                </a:solidFill>
              </a:defRPr>
            </a:lvl1pPr>
            <a:lvl2pPr indent="-29210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11" name="Google Shape;311;p55"/>
          <p:cNvSpPr txBox="1"/>
          <p:nvPr>
            <p:ph idx="4" type="body"/>
          </p:nvPr>
        </p:nvSpPr>
        <p:spPr>
          <a:xfrm>
            <a:off x="502931" y="2521324"/>
            <a:ext cx="2381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 sz="1200">
                <a:solidFill>
                  <a:schemeClr val="accent3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12" name="Google Shape;312;p55"/>
          <p:cNvSpPr txBox="1"/>
          <p:nvPr>
            <p:ph idx="5" type="body"/>
          </p:nvPr>
        </p:nvSpPr>
        <p:spPr>
          <a:xfrm>
            <a:off x="3376722" y="2521324"/>
            <a:ext cx="2381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 sz="1200">
                <a:solidFill>
                  <a:schemeClr val="accent3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13" name="Google Shape;313;p55"/>
          <p:cNvSpPr txBox="1"/>
          <p:nvPr>
            <p:ph idx="6" type="body"/>
          </p:nvPr>
        </p:nvSpPr>
        <p:spPr>
          <a:xfrm>
            <a:off x="6250514" y="2521324"/>
            <a:ext cx="2381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 sz="1200">
                <a:solidFill>
                  <a:schemeClr val="accent3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Three Columns">
  <p:cSld name="Three icons Bright_1">
    <p:bg>
      <p:bgPr>
        <a:solidFill>
          <a:schemeClr val="lt1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6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16" name="Google Shape;316;p56"/>
          <p:cNvSpPr txBox="1"/>
          <p:nvPr>
            <p:ph idx="1" type="body"/>
          </p:nvPr>
        </p:nvSpPr>
        <p:spPr>
          <a:xfrm>
            <a:off x="502920" y="1143000"/>
            <a:ext cx="2302800" cy="3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21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2100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⎼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2100" lvl="3" marL="18288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2100" lvl="4" marL="22860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2100" lvl="5" marL="2743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2100" lvl="8" marL="41148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17" name="Google Shape;317;p56"/>
          <p:cNvSpPr txBox="1"/>
          <p:nvPr>
            <p:ph idx="2" type="body"/>
          </p:nvPr>
        </p:nvSpPr>
        <p:spPr>
          <a:xfrm>
            <a:off x="3397768" y="1143000"/>
            <a:ext cx="2302800" cy="3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21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2100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⎼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2100" lvl="3" marL="18288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2100" lvl="4" marL="22860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2100" lvl="5" marL="2743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2100" lvl="8" marL="41148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18" name="Google Shape;318;p56"/>
          <p:cNvSpPr txBox="1"/>
          <p:nvPr>
            <p:ph idx="3" type="body"/>
          </p:nvPr>
        </p:nvSpPr>
        <p:spPr>
          <a:xfrm>
            <a:off x="6292616" y="1143000"/>
            <a:ext cx="2302800" cy="3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21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2100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⎼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2100" lvl="3" marL="18288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2100" lvl="4" marL="22860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2100" lvl="5" marL="2743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2100" lvl="8" marL="41148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19" name="Google Shape;319;p56"/>
          <p:cNvSpPr txBox="1"/>
          <p:nvPr>
            <p:ph idx="4" type="subTitle"/>
          </p:nvPr>
        </p:nvSpPr>
        <p:spPr>
          <a:xfrm>
            <a:off x="505825" y="731520"/>
            <a:ext cx="8092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Three Icons | Dark">
  <p:cSld name="Three icons Dark">
    <p:bg>
      <p:bgPr>
        <a:solidFill>
          <a:schemeClr val="dk2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7"/>
          <p:cNvSpPr txBox="1"/>
          <p:nvPr>
            <p:ph idx="1" type="body"/>
          </p:nvPr>
        </p:nvSpPr>
        <p:spPr>
          <a:xfrm>
            <a:off x="502931" y="3039035"/>
            <a:ext cx="2381400" cy="1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22" name="Google Shape;322;p57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23" name="Google Shape;323;p57"/>
          <p:cNvSpPr txBox="1"/>
          <p:nvPr>
            <p:ph idx="2" type="body"/>
          </p:nvPr>
        </p:nvSpPr>
        <p:spPr>
          <a:xfrm>
            <a:off x="3376722" y="3039035"/>
            <a:ext cx="2381400" cy="1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24" name="Google Shape;324;p57"/>
          <p:cNvSpPr txBox="1"/>
          <p:nvPr>
            <p:ph idx="3" type="body"/>
          </p:nvPr>
        </p:nvSpPr>
        <p:spPr>
          <a:xfrm>
            <a:off x="6250514" y="3039035"/>
            <a:ext cx="2381400" cy="1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25" name="Google Shape;325;p57"/>
          <p:cNvSpPr txBox="1"/>
          <p:nvPr>
            <p:ph idx="4" type="body"/>
          </p:nvPr>
        </p:nvSpPr>
        <p:spPr>
          <a:xfrm>
            <a:off x="502931" y="2521324"/>
            <a:ext cx="2381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b="1" sz="1200">
                <a:solidFill>
                  <a:srgbClr val="FFFFFF"/>
                </a:solidFill>
              </a:defRPr>
            </a:lvl1pPr>
            <a:lvl2pPr indent="-29210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26" name="Google Shape;326;p57"/>
          <p:cNvSpPr txBox="1"/>
          <p:nvPr>
            <p:ph idx="5" type="body"/>
          </p:nvPr>
        </p:nvSpPr>
        <p:spPr>
          <a:xfrm>
            <a:off x="3376722" y="2521324"/>
            <a:ext cx="2381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b="1" sz="1200">
                <a:solidFill>
                  <a:srgbClr val="FFFFFF"/>
                </a:solidFill>
              </a:defRPr>
            </a:lvl1pPr>
            <a:lvl2pPr indent="-29210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27" name="Google Shape;327;p57"/>
          <p:cNvSpPr txBox="1"/>
          <p:nvPr>
            <p:ph idx="6" type="body"/>
          </p:nvPr>
        </p:nvSpPr>
        <p:spPr>
          <a:xfrm>
            <a:off x="6250514" y="2521324"/>
            <a:ext cx="2381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b="1" sz="1200">
                <a:solidFill>
                  <a:srgbClr val="FFFFFF"/>
                </a:solidFill>
              </a:defRPr>
            </a:lvl1pPr>
            <a:lvl2pPr indent="-29210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28" name="Google Shape;328;p57"/>
          <p:cNvSpPr/>
          <p:nvPr/>
        </p:nvSpPr>
        <p:spPr>
          <a:xfrm>
            <a:off x="314435" y="4880632"/>
            <a:ext cx="18068" cy="40471"/>
          </a:xfrm>
          <a:custGeom>
            <a:rect b="b" l="l" r="r" t="t"/>
            <a:pathLst>
              <a:path extrusionOk="0" h="79354" w="35428">
                <a:moveTo>
                  <a:pt x="0" y="68880"/>
                </a:moveTo>
                <a:lnTo>
                  <a:pt x="0" y="0"/>
                </a:lnTo>
                <a:lnTo>
                  <a:pt x="35428" y="0"/>
                </a:lnTo>
                <a:lnTo>
                  <a:pt x="35428" y="79355"/>
                </a:lnTo>
                <a:lnTo>
                  <a:pt x="10870" y="79355"/>
                </a:lnTo>
                <a:cubicBezTo>
                  <a:pt x="5175" y="78865"/>
                  <a:pt x="625" y="74491"/>
                  <a:pt x="0" y="68907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57"/>
          <p:cNvSpPr/>
          <p:nvPr/>
        </p:nvSpPr>
        <p:spPr>
          <a:xfrm>
            <a:off x="343309" y="4880340"/>
            <a:ext cx="18082" cy="40724"/>
          </a:xfrm>
          <a:custGeom>
            <a:rect b="b" l="l" r="r" t="t"/>
            <a:pathLst>
              <a:path extrusionOk="0" h="79851" w="35454">
                <a:moveTo>
                  <a:pt x="0" y="0"/>
                </a:moveTo>
                <a:lnTo>
                  <a:pt x="35455" y="0"/>
                </a:lnTo>
                <a:lnTo>
                  <a:pt x="35455" y="79851"/>
                </a:lnTo>
                <a:lnTo>
                  <a:pt x="0" y="798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57"/>
          <p:cNvSpPr/>
          <p:nvPr/>
        </p:nvSpPr>
        <p:spPr>
          <a:xfrm>
            <a:off x="285750" y="4880353"/>
            <a:ext cx="75717" cy="69432"/>
          </a:xfrm>
          <a:custGeom>
            <a:rect b="b" l="l" r="r" t="t"/>
            <a:pathLst>
              <a:path extrusionOk="0" h="136141" w="148464">
                <a:moveTo>
                  <a:pt x="125714" y="136141"/>
                </a:moveTo>
                <a:lnTo>
                  <a:pt x="59428" y="136141"/>
                </a:lnTo>
                <a:cubicBezTo>
                  <a:pt x="26737" y="136141"/>
                  <a:pt x="0" y="108244"/>
                  <a:pt x="0" y="74261"/>
                </a:cubicBezTo>
                <a:lnTo>
                  <a:pt x="0" y="0"/>
                </a:lnTo>
                <a:lnTo>
                  <a:pt x="35428" y="0"/>
                </a:lnTo>
                <a:lnTo>
                  <a:pt x="35428" y="74131"/>
                </a:lnTo>
                <a:cubicBezTo>
                  <a:pt x="35428" y="87844"/>
                  <a:pt x="46325" y="99233"/>
                  <a:pt x="59561" y="99233"/>
                </a:cubicBezTo>
                <a:lnTo>
                  <a:pt x="148464" y="99233"/>
                </a:lnTo>
                <a:lnTo>
                  <a:pt x="148464" y="1361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57"/>
          <p:cNvSpPr/>
          <p:nvPr/>
        </p:nvSpPr>
        <p:spPr>
          <a:xfrm>
            <a:off x="405077" y="4880021"/>
            <a:ext cx="678753" cy="70058"/>
          </a:xfrm>
          <a:custGeom>
            <a:rect b="b" l="l" r="r" t="t"/>
            <a:pathLst>
              <a:path extrusionOk="0" h="137369" w="1330888">
                <a:moveTo>
                  <a:pt x="149129" y="136429"/>
                </a:moveTo>
                <a:lnTo>
                  <a:pt x="114790" y="136429"/>
                </a:lnTo>
                <a:lnTo>
                  <a:pt x="91747" y="50753"/>
                </a:lnTo>
                <a:lnTo>
                  <a:pt x="68704" y="136429"/>
                </a:lnTo>
                <a:lnTo>
                  <a:pt x="34445" y="136429"/>
                </a:lnTo>
                <a:lnTo>
                  <a:pt x="0" y="0"/>
                </a:lnTo>
                <a:lnTo>
                  <a:pt x="34365" y="0"/>
                </a:lnTo>
                <a:lnTo>
                  <a:pt x="53475" y="91579"/>
                </a:lnTo>
                <a:lnTo>
                  <a:pt x="76491" y="0"/>
                </a:lnTo>
                <a:lnTo>
                  <a:pt x="106152" y="0"/>
                </a:lnTo>
                <a:lnTo>
                  <a:pt x="130072" y="91579"/>
                </a:lnTo>
                <a:lnTo>
                  <a:pt x="149129" y="0"/>
                </a:lnTo>
                <a:lnTo>
                  <a:pt x="182564" y="0"/>
                </a:lnTo>
                <a:close/>
                <a:moveTo>
                  <a:pt x="247467" y="136429"/>
                </a:moveTo>
                <a:lnTo>
                  <a:pt x="247467" y="0"/>
                </a:lnTo>
                <a:lnTo>
                  <a:pt x="280902" y="0"/>
                </a:lnTo>
                <a:lnTo>
                  <a:pt x="280902" y="136350"/>
                </a:lnTo>
                <a:lnTo>
                  <a:pt x="247573" y="136350"/>
                </a:lnTo>
                <a:close/>
                <a:moveTo>
                  <a:pt x="473299" y="0"/>
                </a:moveTo>
                <a:lnTo>
                  <a:pt x="473299" y="136350"/>
                </a:lnTo>
                <a:lnTo>
                  <a:pt x="440795" y="136350"/>
                </a:lnTo>
                <a:lnTo>
                  <a:pt x="391944" y="53757"/>
                </a:lnTo>
                <a:lnTo>
                  <a:pt x="391944" y="136350"/>
                </a:lnTo>
                <a:lnTo>
                  <a:pt x="361274" y="136350"/>
                </a:lnTo>
                <a:lnTo>
                  <a:pt x="361274" y="0"/>
                </a:lnTo>
                <a:lnTo>
                  <a:pt x="394709" y="0"/>
                </a:lnTo>
                <a:lnTo>
                  <a:pt x="443452" y="83586"/>
                </a:lnTo>
                <a:lnTo>
                  <a:pt x="443452" y="0"/>
                </a:lnTo>
                <a:close/>
                <a:moveTo>
                  <a:pt x="550721" y="136429"/>
                </a:moveTo>
                <a:lnTo>
                  <a:pt x="550721" y="0"/>
                </a:lnTo>
                <a:lnTo>
                  <a:pt x="598561" y="0"/>
                </a:lnTo>
                <a:cubicBezTo>
                  <a:pt x="645445" y="0"/>
                  <a:pt x="668355" y="22908"/>
                  <a:pt x="668355" y="68698"/>
                </a:cubicBezTo>
                <a:cubicBezTo>
                  <a:pt x="668355" y="114487"/>
                  <a:pt x="645445" y="137369"/>
                  <a:pt x="598508" y="137369"/>
                </a:cubicBezTo>
                <a:lnTo>
                  <a:pt x="550668" y="137369"/>
                </a:lnTo>
                <a:close/>
                <a:moveTo>
                  <a:pt x="584156" y="107539"/>
                </a:moveTo>
                <a:lnTo>
                  <a:pt x="599385" y="107539"/>
                </a:lnTo>
                <a:cubicBezTo>
                  <a:pt x="622348" y="107539"/>
                  <a:pt x="634707" y="94479"/>
                  <a:pt x="634707" y="67783"/>
                </a:cubicBezTo>
                <a:cubicBezTo>
                  <a:pt x="634707" y="41898"/>
                  <a:pt x="623305" y="27975"/>
                  <a:pt x="599385" y="27975"/>
                </a:cubicBezTo>
                <a:lnTo>
                  <a:pt x="584156" y="27975"/>
                </a:lnTo>
                <a:close/>
                <a:moveTo>
                  <a:pt x="844247" y="0"/>
                </a:moveTo>
                <a:lnTo>
                  <a:pt x="844247" y="26931"/>
                </a:lnTo>
                <a:lnTo>
                  <a:pt x="776288" y="26931"/>
                </a:lnTo>
                <a:lnTo>
                  <a:pt x="776288" y="54854"/>
                </a:lnTo>
                <a:lnTo>
                  <a:pt x="839463" y="54854"/>
                </a:lnTo>
                <a:lnTo>
                  <a:pt x="839463" y="81758"/>
                </a:lnTo>
                <a:lnTo>
                  <a:pt x="776288" y="81758"/>
                </a:lnTo>
                <a:lnTo>
                  <a:pt x="776288" y="136612"/>
                </a:lnTo>
                <a:lnTo>
                  <a:pt x="742879" y="136612"/>
                </a:lnTo>
                <a:lnTo>
                  <a:pt x="742879" y="0"/>
                </a:lnTo>
                <a:close/>
                <a:moveTo>
                  <a:pt x="985642" y="114487"/>
                </a:moveTo>
                <a:lnTo>
                  <a:pt x="936925" y="114487"/>
                </a:lnTo>
                <a:lnTo>
                  <a:pt x="930227" y="136350"/>
                </a:lnTo>
                <a:lnTo>
                  <a:pt x="894931" y="136350"/>
                </a:lnTo>
                <a:lnTo>
                  <a:pt x="943675" y="0"/>
                </a:lnTo>
                <a:lnTo>
                  <a:pt x="978041" y="0"/>
                </a:lnTo>
                <a:lnTo>
                  <a:pt x="1028725" y="136350"/>
                </a:lnTo>
                <a:lnTo>
                  <a:pt x="993376" y="136350"/>
                </a:lnTo>
                <a:close/>
                <a:moveTo>
                  <a:pt x="977057" y="88628"/>
                </a:moveTo>
                <a:lnTo>
                  <a:pt x="960845" y="35864"/>
                </a:lnTo>
                <a:lnTo>
                  <a:pt x="944632" y="88628"/>
                </a:lnTo>
                <a:close/>
                <a:moveTo>
                  <a:pt x="1125282" y="0"/>
                </a:moveTo>
                <a:lnTo>
                  <a:pt x="1125282" y="107487"/>
                </a:lnTo>
                <a:lnTo>
                  <a:pt x="1177003" y="107487"/>
                </a:lnTo>
                <a:lnTo>
                  <a:pt x="1177003" y="136350"/>
                </a:lnTo>
                <a:lnTo>
                  <a:pt x="1091954" y="136350"/>
                </a:lnTo>
                <a:lnTo>
                  <a:pt x="1091954" y="0"/>
                </a:lnTo>
                <a:close/>
                <a:moveTo>
                  <a:pt x="1279222" y="0"/>
                </a:moveTo>
                <a:lnTo>
                  <a:pt x="1279222" y="107487"/>
                </a:lnTo>
                <a:lnTo>
                  <a:pt x="1330889" y="107487"/>
                </a:lnTo>
                <a:lnTo>
                  <a:pt x="1330889" y="136350"/>
                </a:lnTo>
                <a:lnTo>
                  <a:pt x="1245840" y="136350"/>
                </a:lnTo>
                <a:lnTo>
                  <a:pt x="12458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Two Columns">
  <p:cSld name="Two Columns Bright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8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34" name="Google Shape;334;p58"/>
          <p:cNvSpPr txBox="1"/>
          <p:nvPr>
            <p:ph idx="1" type="body"/>
          </p:nvPr>
        </p:nvSpPr>
        <p:spPr>
          <a:xfrm>
            <a:off x="502928" y="1143000"/>
            <a:ext cx="3863100" cy="3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■"/>
              <a:defRPr>
                <a:solidFill>
                  <a:schemeClr val="dk1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35" name="Google Shape;335;p58"/>
          <p:cNvSpPr txBox="1"/>
          <p:nvPr>
            <p:ph idx="2" type="subTitle"/>
          </p:nvPr>
        </p:nvSpPr>
        <p:spPr>
          <a:xfrm>
            <a:off x="502931" y="731520"/>
            <a:ext cx="8092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336" name="Google Shape;336;p58"/>
          <p:cNvSpPr txBox="1"/>
          <p:nvPr>
            <p:ph idx="3" type="body"/>
          </p:nvPr>
        </p:nvSpPr>
        <p:spPr>
          <a:xfrm>
            <a:off x="4732328" y="1143000"/>
            <a:ext cx="3863100" cy="3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■"/>
              <a:defRPr>
                <a:solidFill>
                  <a:schemeClr val="dk1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Two Columns | Dark">
  <p:cSld name="Two Columns Dark">
    <p:bg>
      <p:bgPr>
        <a:solidFill>
          <a:schemeClr val="dk2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9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39" name="Google Shape;339;p59"/>
          <p:cNvSpPr txBox="1"/>
          <p:nvPr>
            <p:ph idx="1" type="subTitle"/>
          </p:nvPr>
        </p:nvSpPr>
        <p:spPr>
          <a:xfrm>
            <a:off x="502930" y="731520"/>
            <a:ext cx="8092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340" name="Google Shape;340;p59"/>
          <p:cNvSpPr txBox="1"/>
          <p:nvPr>
            <p:ph idx="2" type="body"/>
          </p:nvPr>
        </p:nvSpPr>
        <p:spPr>
          <a:xfrm>
            <a:off x="502928" y="1143000"/>
            <a:ext cx="3863100" cy="3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41" name="Google Shape;341;p59"/>
          <p:cNvSpPr txBox="1"/>
          <p:nvPr>
            <p:ph idx="3" type="body"/>
          </p:nvPr>
        </p:nvSpPr>
        <p:spPr>
          <a:xfrm>
            <a:off x="4732328" y="1143000"/>
            <a:ext cx="3863100" cy="3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42" name="Google Shape;342;p59"/>
          <p:cNvSpPr/>
          <p:nvPr/>
        </p:nvSpPr>
        <p:spPr>
          <a:xfrm>
            <a:off x="314435" y="4880632"/>
            <a:ext cx="18068" cy="40471"/>
          </a:xfrm>
          <a:custGeom>
            <a:rect b="b" l="l" r="r" t="t"/>
            <a:pathLst>
              <a:path extrusionOk="0" h="79354" w="35428">
                <a:moveTo>
                  <a:pt x="0" y="68880"/>
                </a:moveTo>
                <a:lnTo>
                  <a:pt x="0" y="0"/>
                </a:lnTo>
                <a:lnTo>
                  <a:pt x="35428" y="0"/>
                </a:lnTo>
                <a:lnTo>
                  <a:pt x="35428" y="79355"/>
                </a:lnTo>
                <a:lnTo>
                  <a:pt x="10870" y="79355"/>
                </a:lnTo>
                <a:cubicBezTo>
                  <a:pt x="5175" y="78865"/>
                  <a:pt x="625" y="74491"/>
                  <a:pt x="0" y="68907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59"/>
          <p:cNvSpPr/>
          <p:nvPr/>
        </p:nvSpPr>
        <p:spPr>
          <a:xfrm>
            <a:off x="343309" y="4880340"/>
            <a:ext cx="18082" cy="40724"/>
          </a:xfrm>
          <a:custGeom>
            <a:rect b="b" l="l" r="r" t="t"/>
            <a:pathLst>
              <a:path extrusionOk="0" h="79851" w="35454">
                <a:moveTo>
                  <a:pt x="0" y="0"/>
                </a:moveTo>
                <a:lnTo>
                  <a:pt x="35455" y="0"/>
                </a:lnTo>
                <a:lnTo>
                  <a:pt x="35455" y="79851"/>
                </a:lnTo>
                <a:lnTo>
                  <a:pt x="0" y="798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59"/>
          <p:cNvSpPr/>
          <p:nvPr/>
        </p:nvSpPr>
        <p:spPr>
          <a:xfrm>
            <a:off x="285750" y="4880353"/>
            <a:ext cx="75717" cy="69432"/>
          </a:xfrm>
          <a:custGeom>
            <a:rect b="b" l="l" r="r" t="t"/>
            <a:pathLst>
              <a:path extrusionOk="0" h="136141" w="148464">
                <a:moveTo>
                  <a:pt x="125714" y="136141"/>
                </a:moveTo>
                <a:lnTo>
                  <a:pt x="59428" y="136141"/>
                </a:lnTo>
                <a:cubicBezTo>
                  <a:pt x="26737" y="136141"/>
                  <a:pt x="0" y="108244"/>
                  <a:pt x="0" y="74261"/>
                </a:cubicBezTo>
                <a:lnTo>
                  <a:pt x="0" y="0"/>
                </a:lnTo>
                <a:lnTo>
                  <a:pt x="35428" y="0"/>
                </a:lnTo>
                <a:lnTo>
                  <a:pt x="35428" y="74131"/>
                </a:lnTo>
                <a:cubicBezTo>
                  <a:pt x="35428" y="87844"/>
                  <a:pt x="46325" y="99233"/>
                  <a:pt x="59561" y="99233"/>
                </a:cubicBezTo>
                <a:lnTo>
                  <a:pt x="148464" y="99233"/>
                </a:lnTo>
                <a:lnTo>
                  <a:pt x="148464" y="1361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59"/>
          <p:cNvSpPr/>
          <p:nvPr/>
        </p:nvSpPr>
        <p:spPr>
          <a:xfrm>
            <a:off x="405077" y="4880021"/>
            <a:ext cx="678753" cy="70058"/>
          </a:xfrm>
          <a:custGeom>
            <a:rect b="b" l="l" r="r" t="t"/>
            <a:pathLst>
              <a:path extrusionOk="0" h="137369" w="1330888">
                <a:moveTo>
                  <a:pt x="149129" y="136429"/>
                </a:moveTo>
                <a:lnTo>
                  <a:pt x="114790" y="136429"/>
                </a:lnTo>
                <a:lnTo>
                  <a:pt x="91747" y="50753"/>
                </a:lnTo>
                <a:lnTo>
                  <a:pt x="68704" y="136429"/>
                </a:lnTo>
                <a:lnTo>
                  <a:pt x="34445" y="136429"/>
                </a:lnTo>
                <a:lnTo>
                  <a:pt x="0" y="0"/>
                </a:lnTo>
                <a:lnTo>
                  <a:pt x="34365" y="0"/>
                </a:lnTo>
                <a:lnTo>
                  <a:pt x="53475" y="91579"/>
                </a:lnTo>
                <a:lnTo>
                  <a:pt x="76491" y="0"/>
                </a:lnTo>
                <a:lnTo>
                  <a:pt x="106152" y="0"/>
                </a:lnTo>
                <a:lnTo>
                  <a:pt x="130072" y="91579"/>
                </a:lnTo>
                <a:lnTo>
                  <a:pt x="149129" y="0"/>
                </a:lnTo>
                <a:lnTo>
                  <a:pt x="182564" y="0"/>
                </a:lnTo>
                <a:close/>
                <a:moveTo>
                  <a:pt x="247467" y="136429"/>
                </a:moveTo>
                <a:lnTo>
                  <a:pt x="247467" y="0"/>
                </a:lnTo>
                <a:lnTo>
                  <a:pt x="280902" y="0"/>
                </a:lnTo>
                <a:lnTo>
                  <a:pt x="280902" y="136350"/>
                </a:lnTo>
                <a:lnTo>
                  <a:pt x="247573" y="136350"/>
                </a:lnTo>
                <a:close/>
                <a:moveTo>
                  <a:pt x="473299" y="0"/>
                </a:moveTo>
                <a:lnTo>
                  <a:pt x="473299" y="136350"/>
                </a:lnTo>
                <a:lnTo>
                  <a:pt x="440795" y="136350"/>
                </a:lnTo>
                <a:lnTo>
                  <a:pt x="391944" y="53757"/>
                </a:lnTo>
                <a:lnTo>
                  <a:pt x="391944" y="136350"/>
                </a:lnTo>
                <a:lnTo>
                  <a:pt x="361274" y="136350"/>
                </a:lnTo>
                <a:lnTo>
                  <a:pt x="361274" y="0"/>
                </a:lnTo>
                <a:lnTo>
                  <a:pt x="394709" y="0"/>
                </a:lnTo>
                <a:lnTo>
                  <a:pt x="443452" y="83586"/>
                </a:lnTo>
                <a:lnTo>
                  <a:pt x="443452" y="0"/>
                </a:lnTo>
                <a:close/>
                <a:moveTo>
                  <a:pt x="550721" y="136429"/>
                </a:moveTo>
                <a:lnTo>
                  <a:pt x="550721" y="0"/>
                </a:lnTo>
                <a:lnTo>
                  <a:pt x="598561" y="0"/>
                </a:lnTo>
                <a:cubicBezTo>
                  <a:pt x="645445" y="0"/>
                  <a:pt x="668355" y="22908"/>
                  <a:pt x="668355" y="68698"/>
                </a:cubicBezTo>
                <a:cubicBezTo>
                  <a:pt x="668355" y="114487"/>
                  <a:pt x="645445" y="137369"/>
                  <a:pt x="598508" y="137369"/>
                </a:cubicBezTo>
                <a:lnTo>
                  <a:pt x="550668" y="137369"/>
                </a:lnTo>
                <a:close/>
                <a:moveTo>
                  <a:pt x="584156" y="107539"/>
                </a:moveTo>
                <a:lnTo>
                  <a:pt x="599385" y="107539"/>
                </a:lnTo>
                <a:cubicBezTo>
                  <a:pt x="622348" y="107539"/>
                  <a:pt x="634707" y="94479"/>
                  <a:pt x="634707" y="67783"/>
                </a:cubicBezTo>
                <a:cubicBezTo>
                  <a:pt x="634707" y="41898"/>
                  <a:pt x="623305" y="27975"/>
                  <a:pt x="599385" y="27975"/>
                </a:cubicBezTo>
                <a:lnTo>
                  <a:pt x="584156" y="27975"/>
                </a:lnTo>
                <a:close/>
                <a:moveTo>
                  <a:pt x="844247" y="0"/>
                </a:moveTo>
                <a:lnTo>
                  <a:pt x="844247" y="26931"/>
                </a:lnTo>
                <a:lnTo>
                  <a:pt x="776288" y="26931"/>
                </a:lnTo>
                <a:lnTo>
                  <a:pt x="776288" y="54854"/>
                </a:lnTo>
                <a:lnTo>
                  <a:pt x="839463" y="54854"/>
                </a:lnTo>
                <a:lnTo>
                  <a:pt x="839463" y="81758"/>
                </a:lnTo>
                <a:lnTo>
                  <a:pt x="776288" y="81758"/>
                </a:lnTo>
                <a:lnTo>
                  <a:pt x="776288" y="136612"/>
                </a:lnTo>
                <a:lnTo>
                  <a:pt x="742879" y="136612"/>
                </a:lnTo>
                <a:lnTo>
                  <a:pt x="742879" y="0"/>
                </a:lnTo>
                <a:close/>
                <a:moveTo>
                  <a:pt x="985642" y="114487"/>
                </a:moveTo>
                <a:lnTo>
                  <a:pt x="936925" y="114487"/>
                </a:lnTo>
                <a:lnTo>
                  <a:pt x="930227" y="136350"/>
                </a:lnTo>
                <a:lnTo>
                  <a:pt x="894931" y="136350"/>
                </a:lnTo>
                <a:lnTo>
                  <a:pt x="943675" y="0"/>
                </a:lnTo>
                <a:lnTo>
                  <a:pt x="978041" y="0"/>
                </a:lnTo>
                <a:lnTo>
                  <a:pt x="1028725" y="136350"/>
                </a:lnTo>
                <a:lnTo>
                  <a:pt x="993376" y="136350"/>
                </a:lnTo>
                <a:close/>
                <a:moveTo>
                  <a:pt x="977057" y="88628"/>
                </a:moveTo>
                <a:lnTo>
                  <a:pt x="960845" y="35864"/>
                </a:lnTo>
                <a:lnTo>
                  <a:pt x="944632" y="88628"/>
                </a:lnTo>
                <a:close/>
                <a:moveTo>
                  <a:pt x="1125282" y="0"/>
                </a:moveTo>
                <a:lnTo>
                  <a:pt x="1125282" y="107487"/>
                </a:lnTo>
                <a:lnTo>
                  <a:pt x="1177003" y="107487"/>
                </a:lnTo>
                <a:lnTo>
                  <a:pt x="1177003" y="136350"/>
                </a:lnTo>
                <a:lnTo>
                  <a:pt x="1091954" y="136350"/>
                </a:lnTo>
                <a:lnTo>
                  <a:pt x="1091954" y="0"/>
                </a:lnTo>
                <a:close/>
                <a:moveTo>
                  <a:pt x="1279222" y="0"/>
                </a:moveTo>
                <a:lnTo>
                  <a:pt x="1279222" y="107487"/>
                </a:lnTo>
                <a:lnTo>
                  <a:pt x="1330889" y="107487"/>
                </a:lnTo>
                <a:lnTo>
                  <a:pt x="1330889" y="136350"/>
                </a:lnTo>
                <a:lnTo>
                  <a:pt x="1245840" y="136350"/>
                </a:lnTo>
                <a:lnTo>
                  <a:pt x="12458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Divider | Blue">
  <p:cSld name="1_Section">
    <p:bg>
      <p:bgPr>
        <a:solidFill>
          <a:schemeClr val="accent3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60"/>
          <p:cNvSpPr/>
          <p:nvPr/>
        </p:nvSpPr>
        <p:spPr>
          <a:xfrm>
            <a:off x="0" y="-10100"/>
            <a:ext cx="9144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60"/>
          <p:cNvSpPr txBox="1"/>
          <p:nvPr/>
        </p:nvSpPr>
        <p:spPr>
          <a:xfrm>
            <a:off x="8622407" y="4774727"/>
            <a:ext cx="40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1" i="0" lang="en" sz="9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900" u="none" cap="none" strike="noStrike">
              <a:solidFill>
                <a:srgbClr val="01A6B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9" name="Google Shape;349;p60"/>
          <p:cNvSpPr/>
          <p:nvPr/>
        </p:nvSpPr>
        <p:spPr>
          <a:xfrm>
            <a:off x="314435" y="4880632"/>
            <a:ext cx="18068" cy="40471"/>
          </a:xfrm>
          <a:custGeom>
            <a:rect b="b" l="l" r="r" t="t"/>
            <a:pathLst>
              <a:path extrusionOk="0" h="79354" w="35428">
                <a:moveTo>
                  <a:pt x="0" y="68880"/>
                </a:moveTo>
                <a:lnTo>
                  <a:pt x="0" y="0"/>
                </a:lnTo>
                <a:lnTo>
                  <a:pt x="35428" y="0"/>
                </a:lnTo>
                <a:lnTo>
                  <a:pt x="35428" y="79355"/>
                </a:lnTo>
                <a:lnTo>
                  <a:pt x="10870" y="79355"/>
                </a:lnTo>
                <a:cubicBezTo>
                  <a:pt x="5175" y="78865"/>
                  <a:pt x="625" y="74491"/>
                  <a:pt x="0" y="68907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60"/>
          <p:cNvSpPr/>
          <p:nvPr/>
        </p:nvSpPr>
        <p:spPr>
          <a:xfrm>
            <a:off x="343309" y="4880340"/>
            <a:ext cx="18082" cy="40724"/>
          </a:xfrm>
          <a:custGeom>
            <a:rect b="b" l="l" r="r" t="t"/>
            <a:pathLst>
              <a:path extrusionOk="0" h="79851" w="35454">
                <a:moveTo>
                  <a:pt x="0" y="0"/>
                </a:moveTo>
                <a:lnTo>
                  <a:pt x="35455" y="0"/>
                </a:lnTo>
                <a:lnTo>
                  <a:pt x="35455" y="79851"/>
                </a:lnTo>
                <a:lnTo>
                  <a:pt x="0" y="798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60"/>
          <p:cNvSpPr/>
          <p:nvPr/>
        </p:nvSpPr>
        <p:spPr>
          <a:xfrm>
            <a:off x="285750" y="4880353"/>
            <a:ext cx="75717" cy="69432"/>
          </a:xfrm>
          <a:custGeom>
            <a:rect b="b" l="l" r="r" t="t"/>
            <a:pathLst>
              <a:path extrusionOk="0" h="136141" w="148464">
                <a:moveTo>
                  <a:pt x="125714" y="136141"/>
                </a:moveTo>
                <a:lnTo>
                  <a:pt x="59428" y="136141"/>
                </a:lnTo>
                <a:cubicBezTo>
                  <a:pt x="26737" y="136141"/>
                  <a:pt x="0" y="108244"/>
                  <a:pt x="0" y="74261"/>
                </a:cubicBezTo>
                <a:lnTo>
                  <a:pt x="0" y="0"/>
                </a:lnTo>
                <a:lnTo>
                  <a:pt x="35428" y="0"/>
                </a:lnTo>
                <a:lnTo>
                  <a:pt x="35428" y="74131"/>
                </a:lnTo>
                <a:cubicBezTo>
                  <a:pt x="35428" y="87844"/>
                  <a:pt x="46325" y="99233"/>
                  <a:pt x="59561" y="99233"/>
                </a:cubicBezTo>
                <a:lnTo>
                  <a:pt x="148464" y="99233"/>
                </a:lnTo>
                <a:lnTo>
                  <a:pt x="148464" y="1361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60"/>
          <p:cNvSpPr/>
          <p:nvPr/>
        </p:nvSpPr>
        <p:spPr>
          <a:xfrm>
            <a:off x="405077" y="4880021"/>
            <a:ext cx="678753" cy="70058"/>
          </a:xfrm>
          <a:custGeom>
            <a:rect b="b" l="l" r="r" t="t"/>
            <a:pathLst>
              <a:path extrusionOk="0" h="137369" w="1330888">
                <a:moveTo>
                  <a:pt x="149129" y="136429"/>
                </a:moveTo>
                <a:lnTo>
                  <a:pt x="114790" y="136429"/>
                </a:lnTo>
                <a:lnTo>
                  <a:pt x="91747" y="50753"/>
                </a:lnTo>
                <a:lnTo>
                  <a:pt x="68704" y="136429"/>
                </a:lnTo>
                <a:lnTo>
                  <a:pt x="34445" y="136429"/>
                </a:lnTo>
                <a:lnTo>
                  <a:pt x="0" y="0"/>
                </a:lnTo>
                <a:lnTo>
                  <a:pt x="34365" y="0"/>
                </a:lnTo>
                <a:lnTo>
                  <a:pt x="53475" y="91579"/>
                </a:lnTo>
                <a:lnTo>
                  <a:pt x="76491" y="0"/>
                </a:lnTo>
                <a:lnTo>
                  <a:pt x="106152" y="0"/>
                </a:lnTo>
                <a:lnTo>
                  <a:pt x="130072" y="91579"/>
                </a:lnTo>
                <a:lnTo>
                  <a:pt x="149129" y="0"/>
                </a:lnTo>
                <a:lnTo>
                  <a:pt x="182564" y="0"/>
                </a:lnTo>
                <a:close/>
                <a:moveTo>
                  <a:pt x="247467" y="136429"/>
                </a:moveTo>
                <a:lnTo>
                  <a:pt x="247467" y="0"/>
                </a:lnTo>
                <a:lnTo>
                  <a:pt x="280902" y="0"/>
                </a:lnTo>
                <a:lnTo>
                  <a:pt x="280902" y="136350"/>
                </a:lnTo>
                <a:lnTo>
                  <a:pt x="247573" y="136350"/>
                </a:lnTo>
                <a:close/>
                <a:moveTo>
                  <a:pt x="473299" y="0"/>
                </a:moveTo>
                <a:lnTo>
                  <a:pt x="473299" y="136350"/>
                </a:lnTo>
                <a:lnTo>
                  <a:pt x="440795" y="136350"/>
                </a:lnTo>
                <a:lnTo>
                  <a:pt x="391944" y="53757"/>
                </a:lnTo>
                <a:lnTo>
                  <a:pt x="391944" y="136350"/>
                </a:lnTo>
                <a:lnTo>
                  <a:pt x="361274" y="136350"/>
                </a:lnTo>
                <a:lnTo>
                  <a:pt x="361274" y="0"/>
                </a:lnTo>
                <a:lnTo>
                  <a:pt x="394709" y="0"/>
                </a:lnTo>
                <a:lnTo>
                  <a:pt x="443452" y="83586"/>
                </a:lnTo>
                <a:lnTo>
                  <a:pt x="443452" y="0"/>
                </a:lnTo>
                <a:close/>
                <a:moveTo>
                  <a:pt x="550721" y="136429"/>
                </a:moveTo>
                <a:lnTo>
                  <a:pt x="550721" y="0"/>
                </a:lnTo>
                <a:lnTo>
                  <a:pt x="598561" y="0"/>
                </a:lnTo>
                <a:cubicBezTo>
                  <a:pt x="645445" y="0"/>
                  <a:pt x="668355" y="22908"/>
                  <a:pt x="668355" y="68698"/>
                </a:cubicBezTo>
                <a:cubicBezTo>
                  <a:pt x="668355" y="114487"/>
                  <a:pt x="645445" y="137369"/>
                  <a:pt x="598508" y="137369"/>
                </a:cubicBezTo>
                <a:lnTo>
                  <a:pt x="550668" y="137369"/>
                </a:lnTo>
                <a:close/>
                <a:moveTo>
                  <a:pt x="584156" y="107539"/>
                </a:moveTo>
                <a:lnTo>
                  <a:pt x="599385" y="107539"/>
                </a:lnTo>
                <a:cubicBezTo>
                  <a:pt x="622348" y="107539"/>
                  <a:pt x="634707" y="94479"/>
                  <a:pt x="634707" y="67783"/>
                </a:cubicBezTo>
                <a:cubicBezTo>
                  <a:pt x="634707" y="41898"/>
                  <a:pt x="623305" y="27975"/>
                  <a:pt x="599385" y="27975"/>
                </a:cubicBezTo>
                <a:lnTo>
                  <a:pt x="584156" y="27975"/>
                </a:lnTo>
                <a:close/>
                <a:moveTo>
                  <a:pt x="844247" y="0"/>
                </a:moveTo>
                <a:lnTo>
                  <a:pt x="844247" y="26931"/>
                </a:lnTo>
                <a:lnTo>
                  <a:pt x="776288" y="26931"/>
                </a:lnTo>
                <a:lnTo>
                  <a:pt x="776288" y="54854"/>
                </a:lnTo>
                <a:lnTo>
                  <a:pt x="839463" y="54854"/>
                </a:lnTo>
                <a:lnTo>
                  <a:pt x="839463" y="81758"/>
                </a:lnTo>
                <a:lnTo>
                  <a:pt x="776288" y="81758"/>
                </a:lnTo>
                <a:lnTo>
                  <a:pt x="776288" y="136612"/>
                </a:lnTo>
                <a:lnTo>
                  <a:pt x="742879" y="136612"/>
                </a:lnTo>
                <a:lnTo>
                  <a:pt x="742879" y="0"/>
                </a:lnTo>
                <a:close/>
                <a:moveTo>
                  <a:pt x="985642" y="114487"/>
                </a:moveTo>
                <a:lnTo>
                  <a:pt x="936925" y="114487"/>
                </a:lnTo>
                <a:lnTo>
                  <a:pt x="930227" y="136350"/>
                </a:lnTo>
                <a:lnTo>
                  <a:pt x="894931" y="136350"/>
                </a:lnTo>
                <a:lnTo>
                  <a:pt x="943675" y="0"/>
                </a:lnTo>
                <a:lnTo>
                  <a:pt x="978041" y="0"/>
                </a:lnTo>
                <a:lnTo>
                  <a:pt x="1028725" y="136350"/>
                </a:lnTo>
                <a:lnTo>
                  <a:pt x="993376" y="136350"/>
                </a:lnTo>
                <a:close/>
                <a:moveTo>
                  <a:pt x="977057" y="88628"/>
                </a:moveTo>
                <a:lnTo>
                  <a:pt x="960845" y="35864"/>
                </a:lnTo>
                <a:lnTo>
                  <a:pt x="944632" y="88628"/>
                </a:lnTo>
                <a:close/>
                <a:moveTo>
                  <a:pt x="1125282" y="0"/>
                </a:moveTo>
                <a:lnTo>
                  <a:pt x="1125282" y="107487"/>
                </a:lnTo>
                <a:lnTo>
                  <a:pt x="1177003" y="107487"/>
                </a:lnTo>
                <a:lnTo>
                  <a:pt x="1177003" y="136350"/>
                </a:lnTo>
                <a:lnTo>
                  <a:pt x="1091954" y="136350"/>
                </a:lnTo>
                <a:lnTo>
                  <a:pt x="1091954" y="0"/>
                </a:lnTo>
                <a:close/>
                <a:moveTo>
                  <a:pt x="1279222" y="0"/>
                </a:moveTo>
                <a:lnTo>
                  <a:pt x="1279222" y="107487"/>
                </a:lnTo>
                <a:lnTo>
                  <a:pt x="1330889" y="107487"/>
                </a:lnTo>
                <a:lnTo>
                  <a:pt x="1330889" y="136350"/>
                </a:lnTo>
                <a:lnTo>
                  <a:pt x="1245840" y="136350"/>
                </a:lnTo>
                <a:lnTo>
                  <a:pt x="12458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3" name="Google Shape;353;p60"/>
          <p:cNvPicPr preferRelativeResize="0"/>
          <p:nvPr/>
        </p:nvPicPr>
        <p:blipFill rotWithShape="1">
          <a:blip r:embed="rId2">
            <a:alphaModFix amt="22000"/>
          </a:blip>
          <a:srcRect b="0" l="0" r="0" t="29163"/>
          <a:stretch/>
        </p:blipFill>
        <p:spPr>
          <a:xfrm>
            <a:off x="3675566" y="-6458"/>
            <a:ext cx="5014087" cy="326761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60"/>
          <p:cNvSpPr txBox="1"/>
          <p:nvPr>
            <p:ph type="title"/>
          </p:nvPr>
        </p:nvSpPr>
        <p:spPr>
          <a:xfrm>
            <a:off x="1100100" y="1709550"/>
            <a:ext cx="6943800" cy="172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Divider | Dark">
  <p:cSld name="CUSTOM_1_1">
    <p:bg>
      <p:bgPr>
        <a:solidFill>
          <a:srgbClr val="002127"/>
        </a:soli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1"/>
          <p:cNvSpPr/>
          <p:nvPr/>
        </p:nvSpPr>
        <p:spPr>
          <a:xfrm>
            <a:off x="0" y="-10100"/>
            <a:ext cx="9144000" cy="5143500"/>
          </a:xfrm>
          <a:prstGeom prst="rect">
            <a:avLst/>
          </a:prstGeom>
          <a:solidFill>
            <a:srgbClr val="002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61"/>
          <p:cNvSpPr/>
          <p:nvPr/>
        </p:nvSpPr>
        <p:spPr>
          <a:xfrm>
            <a:off x="314435" y="4880632"/>
            <a:ext cx="18068" cy="40471"/>
          </a:xfrm>
          <a:custGeom>
            <a:rect b="b" l="l" r="r" t="t"/>
            <a:pathLst>
              <a:path extrusionOk="0" h="79354" w="35428">
                <a:moveTo>
                  <a:pt x="0" y="68880"/>
                </a:moveTo>
                <a:lnTo>
                  <a:pt x="0" y="0"/>
                </a:lnTo>
                <a:lnTo>
                  <a:pt x="35428" y="0"/>
                </a:lnTo>
                <a:lnTo>
                  <a:pt x="35428" y="79355"/>
                </a:lnTo>
                <a:lnTo>
                  <a:pt x="10870" y="79355"/>
                </a:lnTo>
                <a:cubicBezTo>
                  <a:pt x="5175" y="78865"/>
                  <a:pt x="625" y="74491"/>
                  <a:pt x="0" y="68907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61"/>
          <p:cNvSpPr/>
          <p:nvPr/>
        </p:nvSpPr>
        <p:spPr>
          <a:xfrm>
            <a:off x="343309" y="4880340"/>
            <a:ext cx="18082" cy="40724"/>
          </a:xfrm>
          <a:custGeom>
            <a:rect b="b" l="l" r="r" t="t"/>
            <a:pathLst>
              <a:path extrusionOk="0" h="79851" w="35454">
                <a:moveTo>
                  <a:pt x="0" y="0"/>
                </a:moveTo>
                <a:lnTo>
                  <a:pt x="35455" y="0"/>
                </a:lnTo>
                <a:lnTo>
                  <a:pt x="35455" y="79851"/>
                </a:lnTo>
                <a:lnTo>
                  <a:pt x="0" y="798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61"/>
          <p:cNvSpPr/>
          <p:nvPr/>
        </p:nvSpPr>
        <p:spPr>
          <a:xfrm>
            <a:off x="285750" y="4880353"/>
            <a:ext cx="75717" cy="69432"/>
          </a:xfrm>
          <a:custGeom>
            <a:rect b="b" l="l" r="r" t="t"/>
            <a:pathLst>
              <a:path extrusionOk="0" h="136141" w="148464">
                <a:moveTo>
                  <a:pt x="125714" y="136141"/>
                </a:moveTo>
                <a:lnTo>
                  <a:pt x="59428" y="136141"/>
                </a:lnTo>
                <a:cubicBezTo>
                  <a:pt x="26737" y="136141"/>
                  <a:pt x="0" y="108244"/>
                  <a:pt x="0" y="74261"/>
                </a:cubicBezTo>
                <a:lnTo>
                  <a:pt x="0" y="0"/>
                </a:lnTo>
                <a:lnTo>
                  <a:pt x="35428" y="0"/>
                </a:lnTo>
                <a:lnTo>
                  <a:pt x="35428" y="74131"/>
                </a:lnTo>
                <a:cubicBezTo>
                  <a:pt x="35428" y="87844"/>
                  <a:pt x="46325" y="99233"/>
                  <a:pt x="59561" y="99233"/>
                </a:cubicBezTo>
                <a:lnTo>
                  <a:pt x="148464" y="99233"/>
                </a:lnTo>
                <a:lnTo>
                  <a:pt x="148464" y="1361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0" name="Google Shape;360;p61"/>
          <p:cNvPicPr preferRelativeResize="0"/>
          <p:nvPr/>
        </p:nvPicPr>
        <p:blipFill rotWithShape="1">
          <a:blip r:embed="rId2">
            <a:alphaModFix amt="30000"/>
          </a:blip>
          <a:srcRect b="0" l="0" r="0" t="29083"/>
          <a:stretch/>
        </p:blipFill>
        <p:spPr>
          <a:xfrm>
            <a:off x="3463100" y="0"/>
            <a:ext cx="5226476" cy="3261151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61"/>
          <p:cNvSpPr/>
          <p:nvPr/>
        </p:nvSpPr>
        <p:spPr>
          <a:xfrm>
            <a:off x="405077" y="4880021"/>
            <a:ext cx="678753" cy="70058"/>
          </a:xfrm>
          <a:custGeom>
            <a:rect b="b" l="l" r="r" t="t"/>
            <a:pathLst>
              <a:path extrusionOk="0" h="137369" w="1330888">
                <a:moveTo>
                  <a:pt x="149129" y="136429"/>
                </a:moveTo>
                <a:lnTo>
                  <a:pt x="114790" y="136429"/>
                </a:lnTo>
                <a:lnTo>
                  <a:pt x="91747" y="50753"/>
                </a:lnTo>
                <a:lnTo>
                  <a:pt x="68704" y="136429"/>
                </a:lnTo>
                <a:lnTo>
                  <a:pt x="34445" y="136429"/>
                </a:lnTo>
                <a:lnTo>
                  <a:pt x="0" y="0"/>
                </a:lnTo>
                <a:lnTo>
                  <a:pt x="34365" y="0"/>
                </a:lnTo>
                <a:lnTo>
                  <a:pt x="53475" y="91579"/>
                </a:lnTo>
                <a:lnTo>
                  <a:pt x="76491" y="0"/>
                </a:lnTo>
                <a:lnTo>
                  <a:pt x="106152" y="0"/>
                </a:lnTo>
                <a:lnTo>
                  <a:pt x="130072" y="91579"/>
                </a:lnTo>
                <a:lnTo>
                  <a:pt x="149129" y="0"/>
                </a:lnTo>
                <a:lnTo>
                  <a:pt x="182564" y="0"/>
                </a:lnTo>
                <a:close/>
                <a:moveTo>
                  <a:pt x="247467" y="136429"/>
                </a:moveTo>
                <a:lnTo>
                  <a:pt x="247467" y="0"/>
                </a:lnTo>
                <a:lnTo>
                  <a:pt x="280902" y="0"/>
                </a:lnTo>
                <a:lnTo>
                  <a:pt x="280902" y="136350"/>
                </a:lnTo>
                <a:lnTo>
                  <a:pt x="247573" y="136350"/>
                </a:lnTo>
                <a:close/>
                <a:moveTo>
                  <a:pt x="473299" y="0"/>
                </a:moveTo>
                <a:lnTo>
                  <a:pt x="473299" y="136350"/>
                </a:lnTo>
                <a:lnTo>
                  <a:pt x="440795" y="136350"/>
                </a:lnTo>
                <a:lnTo>
                  <a:pt x="391944" y="53757"/>
                </a:lnTo>
                <a:lnTo>
                  <a:pt x="391944" y="136350"/>
                </a:lnTo>
                <a:lnTo>
                  <a:pt x="361274" y="136350"/>
                </a:lnTo>
                <a:lnTo>
                  <a:pt x="361274" y="0"/>
                </a:lnTo>
                <a:lnTo>
                  <a:pt x="394709" y="0"/>
                </a:lnTo>
                <a:lnTo>
                  <a:pt x="443452" y="83586"/>
                </a:lnTo>
                <a:lnTo>
                  <a:pt x="443452" y="0"/>
                </a:lnTo>
                <a:close/>
                <a:moveTo>
                  <a:pt x="550721" y="136429"/>
                </a:moveTo>
                <a:lnTo>
                  <a:pt x="550721" y="0"/>
                </a:lnTo>
                <a:lnTo>
                  <a:pt x="598561" y="0"/>
                </a:lnTo>
                <a:cubicBezTo>
                  <a:pt x="645445" y="0"/>
                  <a:pt x="668355" y="22908"/>
                  <a:pt x="668355" y="68698"/>
                </a:cubicBezTo>
                <a:cubicBezTo>
                  <a:pt x="668355" y="114487"/>
                  <a:pt x="645445" y="137369"/>
                  <a:pt x="598508" y="137369"/>
                </a:cubicBezTo>
                <a:lnTo>
                  <a:pt x="550668" y="137369"/>
                </a:lnTo>
                <a:close/>
                <a:moveTo>
                  <a:pt x="584156" y="107539"/>
                </a:moveTo>
                <a:lnTo>
                  <a:pt x="599385" y="107539"/>
                </a:lnTo>
                <a:cubicBezTo>
                  <a:pt x="622348" y="107539"/>
                  <a:pt x="634707" y="94479"/>
                  <a:pt x="634707" y="67783"/>
                </a:cubicBezTo>
                <a:cubicBezTo>
                  <a:pt x="634707" y="41898"/>
                  <a:pt x="623305" y="27975"/>
                  <a:pt x="599385" y="27975"/>
                </a:cubicBezTo>
                <a:lnTo>
                  <a:pt x="584156" y="27975"/>
                </a:lnTo>
                <a:close/>
                <a:moveTo>
                  <a:pt x="844247" y="0"/>
                </a:moveTo>
                <a:lnTo>
                  <a:pt x="844247" y="26931"/>
                </a:lnTo>
                <a:lnTo>
                  <a:pt x="776288" y="26931"/>
                </a:lnTo>
                <a:lnTo>
                  <a:pt x="776288" y="54854"/>
                </a:lnTo>
                <a:lnTo>
                  <a:pt x="839463" y="54854"/>
                </a:lnTo>
                <a:lnTo>
                  <a:pt x="839463" y="81758"/>
                </a:lnTo>
                <a:lnTo>
                  <a:pt x="776288" y="81758"/>
                </a:lnTo>
                <a:lnTo>
                  <a:pt x="776288" y="136612"/>
                </a:lnTo>
                <a:lnTo>
                  <a:pt x="742879" y="136612"/>
                </a:lnTo>
                <a:lnTo>
                  <a:pt x="742879" y="0"/>
                </a:lnTo>
                <a:close/>
                <a:moveTo>
                  <a:pt x="985642" y="114487"/>
                </a:moveTo>
                <a:lnTo>
                  <a:pt x="936925" y="114487"/>
                </a:lnTo>
                <a:lnTo>
                  <a:pt x="930227" y="136350"/>
                </a:lnTo>
                <a:lnTo>
                  <a:pt x="894931" y="136350"/>
                </a:lnTo>
                <a:lnTo>
                  <a:pt x="943675" y="0"/>
                </a:lnTo>
                <a:lnTo>
                  <a:pt x="978041" y="0"/>
                </a:lnTo>
                <a:lnTo>
                  <a:pt x="1028725" y="136350"/>
                </a:lnTo>
                <a:lnTo>
                  <a:pt x="993376" y="136350"/>
                </a:lnTo>
                <a:close/>
                <a:moveTo>
                  <a:pt x="977057" y="88628"/>
                </a:moveTo>
                <a:lnTo>
                  <a:pt x="960845" y="35864"/>
                </a:lnTo>
                <a:lnTo>
                  <a:pt x="944632" y="88628"/>
                </a:lnTo>
                <a:close/>
                <a:moveTo>
                  <a:pt x="1125282" y="0"/>
                </a:moveTo>
                <a:lnTo>
                  <a:pt x="1125282" y="107487"/>
                </a:lnTo>
                <a:lnTo>
                  <a:pt x="1177003" y="107487"/>
                </a:lnTo>
                <a:lnTo>
                  <a:pt x="1177003" y="136350"/>
                </a:lnTo>
                <a:lnTo>
                  <a:pt x="1091954" y="136350"/>
                </a:lnTo>
                <a:lnTo>
                  <a:pt x="1091954" y="0"/>
                </a:lnTo>
                <a:close/>
                <a:moveTo>
                  <a:pt x="1279222" y="0"/>
                </a:moveTo>
                <a:lnTo>
                  <a:pt x="1279222" y="107487"/>
                </a:lnTo>
                <a:lnTo>
                  <a:pt x="1330889" y="107487"/>
                </a:lnTo>
                <a:lnTo>
                  <a:pt x="1330889" y="136350"/>
                </a:lnTo>
                <a:lnTo>
                  <a:pt x="1245840" y="136350"/>
                </a:lnTo>
                <a:lnTo>
                  <a:pt x="12458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61"/>
          <p:cNvSpPr txBox="1"/>
          <p:nvPr>
            <p:ph type="title"/>
          </p:nvPr>
        </p:nvSpPr>
        <p:spPr>
          <a:xfrm>
            <a:off x="1100100" y="1709550"/>
            <a:ext cx="6943800" cy="172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 Title Only ">
  <p:cSld name="1_Blank_1_1_2_1_1">
    <p:bg>
      <p:bgPr>
        <a:solidFill>
          <a:srgbClr val="FFFFFF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2"/>
          <p:cNvSpPr/>
          <p:nvPr/>
        </p:nvSpPr>
        <p:spPr>
          <a:xfrm rot="5400000">
            <a:off x="48600" y="414275"/>
            <a:ext cx="424500" cy="49800"/>
          </a:xfrm>
          <a:prstGeom prst="rect">
            <a:avLst/>
          </a:prstGeom>
          <a:solidFill>
            <a:srgbClr val="00A7C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" name="Google Shape;365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5749" y="4875990"/>
            <a:ext cx="797149" cy="7137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62"/>
          <p:cNvSpPr txBox="1"/>
          <p:nvPr>
            <p:ph type="title"/>
          </p:nvPr>
        </p:nvSpPr>
        <p:spPr>
          <a:xfrm>
            <a:off x="502925" y="242775"/>
            <a:ext cx="80907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 Title Only | Dark">
  <p:cSld name="Blank 2_2">
    <p:bg>
      <p:bgPr>
        <a:solidFill>
          <a:srgbClr val="002127"/>
        </a:soli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3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69" name="Google Shape;369;p63"/>
          <p:cNvSpPr/>
          <p:nvPr/>
        </p:nvSpPr>
        <p:spPr>
          <a:xfrm>
            <a:off x="314435" y="4880632"/>
            <a:ext cx="18068" cy="40471"/>
          </a:xfrm>
          <a:custGeom>
            <a:rect b="b" l="l" r="r" t="t"/>
            <a:pathLst>
              <a:path extrusionOk="0" h="79354" w="35428">
                <a:moveTo>
                  <a:pt x="0" y="68880"/>
                </a:moveTo>
                <a:lnTo>
                  <a:pt x="0" y="0"/>
                </a:lnTo>
                <a:lnTo>
                  <a:pt x="35428" y="0"/>
                </a:lnTo>
                <a:lnTo>
                  <a:pt x="35428" y="79355"/>
                </a:lnTo>
                <a:lnTo>
                  <a:pt x="10870" y="79355"/>
                </a:lnTo>
                <a:cubicBezTo>
                  <a:pt x="5175" y="78865"/>
                  <a:pt x="625" y="74491"/>
                  <a:pt x="0" y="68907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63"/>
          <p:cNvSpPr/>
          <p:nvPr/>
        </p:nvSpPr>
        <p:spPr>
          <a:xfrm>
            <a:off x="343309" y="4880340"/>
            <a:ext cx="18082" cy="40724"/>
          </a:xfrm>
          <a:custGeom>
            <a:rect b="b" l="l" r="r" t="t"/>
            <a:pathLst>
              <a:path extrusionOk="0" h="79851" w="35454">
                <a:moveTo>
                  <a:pt x="0" y="0"/>
                </a:moveTo>
                <a:lnTo>
                  <a:pt x="35455" y="0"/>
                </a:lnTo>
                <a:lnTo>
                  <a:pt x="35455" y="79851"/>
                </a:lnTo>
                <a:lnTo>
                  <a:pt x="0" y="798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63"/>
          <p:cNvSpPr/>
          <p:nvPr/>
        </p:nvSpPr>
        <p:spPr>
          <a:xfrm>
            <a:off x="285750" y="4880353"/>
            <a:ext cx="75717" cy="69432"/>
          </a:xfrm>
          <a:custGeom>
            <a:rect b="b" l="l" r="r" t="t"/>
            <a:pathLst>
              <a:path extrusionOk="0" h="136141" w="148464">
                <a:moveTo>
                  <a:pt x="125714" y="136141"/>
                </a:moveTo>
                <a:lnTo>
                  <a:pt x="59428" y="136141"/>
                </a:lnTo>
                <a:cubicBezTo>
                  <a:pt x="26737" y="136141"/>
                  <a:pt x="0" y="108244"/>
                  <a:pt x="0" y="74261"/>
                </a:cubicBezTo>
                <a:lnTo>
                  <a:pt x="0" y="0"/>
                </a:lnTo>
                <a:lnTo>
                  <a:pt x="35428" y="0"/>
                </a:lnTo>
                <a:lnTo>
                  <a:pt x="35428" y="74131"/>
                </a:lnTo>
                <a:cubicBezTo>
                  <a:pt x="35428" y="87844"/>
                  <a:pt x="46325" y="99233"/>
                  <a:pt x="59561" y="99233"/>
                </a:cubicBezTo>
                <a:lnTo>
                  <a:pt x="148464" y="99233"/>
                </a:lnTo>
                <a:lnTo>
                  <a:pt x="148464" y="1361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63"/>
          <p:cNvSpPr/>
          <p:nvPr/>
        </p:nvSpPr>
        <p:spPr>
          <a:xfrm>
            <a:off x="405077" y="4880021"/>
            <a:ext cx="678753" cy="70058"/>
          </a:xfrm>
          <a:custGeom>
            <a:rect b="b" l="l" r="r" t="t"/>
            <a:pathLst>
              <a:path extrusionOk="0" h="137369" w="1330888">
                <a:moveTo>
                  <a:pt x="149129" y="136429"/>
                </a:moveTo>
                <a:lnTo>
                  <a:pt x="114790" y="136429"/>
                </a:lnTo>
                <a:lnTo>
                  <a:pt x="91747" y="50753"/>
                </a:lnTo>
                <a:lnTo>
                  <a:pt x="68704" y="136429"/>
                </a:lnTo>
                <a:lnTo>
                  <a:pt x="34445" y="136429"/>
                </a:lnTo>
                <a:lnTo>
                  <a:pt x="0" y="0"/>
                </a:lnTo>
                <a:lnTo>
                  <a:pt x="34365" y="0"/>
                </a:lnTo>
                <a:lnTo>
                  <a:pt x="53475" y="91579"/>
                </a:lnTo>
                <a:lnTo>
                  <a:pt x="76491" y="0"/>
                </a:lnTo>
                <a:lnTo>
                  <a:pt x="106152" y="0"/>
                </a:lnTo>
                <a:lnTo>
                  <a:pt x="130072" y="91579"/>
                </a:lnTo>
                <a:lnTo>
                  <a:pt x="149129" y="0"/>
                </a:lnTo>
                <a:lnTo>
                  <a:pt x="182564" y="0"/>
                </a:lnTo>
                <a:close/>
                <a:moveTo>
                  <a:pt x="247467" y="136429"/>
                </a:moveTo>
                <a:lnTo>
                  <a:pt x="247467" y="0"/>
                </a:lnTo>
                <a:lnTo>
                  <a:pt x="280902" y="0"/>
                </a:lnTo>
                <a:lnTo>
                  <a:pt x="280902" y="136350"/>
                </a:lnTo>
                <a:lnTo>
                  <a:pt x="247573" y="136350"/>
                </a:lnTo>
                <a:close/>
                <a:moveTo>
                  <a:pt x="473299" y="0"/>
                </a:moveTo>
                <a:lnTo>
                  <a:pt x="473299" y="136350"/>
                </a:lnTo>
                <a:lnTo>
                  <a:pt x="440795" y="136350"/>
                </a:lnTo>
                <a:lnTo>
                  <a:pt x="391944" y="53757"/>
                </a:lnTo>
                <a:lnTo>
                  <a:pt x="391944" y="136350"/>
                </a:lnTo>
                <a:lnTo>
                  <a:pt x="361274" y="136350"/>
                </a:lnTo>
                <a:lnTo>
                  <a:pt x="361274" y="0"/>
                </a:lnTo>
                <a:lnTo>
                  <a:pt x="394709" y="0"/>
                </a:lnTo>
                <a:lnTo>
                  <a:pt x="443452" y="83586"/>
                </a:lnTo>
                <a:lnTo>
                  <a:pt x="443452" y="0"/>
                </a:lnTo>
                <a:close/>
                <a:moveTo>
                  <a:pt x="550721" y="136429"/>
                </a:moveTo>
                <a:lnTo>
                  <a:pt x="550721" y="0"/>
                </a:lnTo>
                <a:lnTo>
                  <a:pt x="598561" y="0"/>
                </a:lnTo>
                <a:cubicBezTo>
                  <a:pt x="645445" y="0"/>
                  <a:pt x="668355" y="22908"/>
                  <a:pt x="668355" y="68698"/>
                </a:cubicBezTo>
                <a:cubicBezTo>
                  <a:pt x="668355" y="114487"/>
                  <a:pt x="645445" y="137369"/>
                  <a:pt x="598508" y="137369"/>
                </a:cubicBezTo>
                <a:lnTo>
                  <a:pt x="550668" y="137369"/>
                </a:lnTo>
                <a:close/>
                <a:moveTo>
                  <a:pt x="584156" y="107539"/>
                </a:moveTo>
                <a:lnTo>
                  <a:pt x="599385" y="107539"/>
                </a:lnTo>
                <a:cubicBezTo>
                  <a:pt x="622348" y="107539"/>
                  <a:pt x="634707" y="94479"/>
                  <a:pt x="634707" y="67783"/>
                </a:cubicBezTo>
                <a:cubicBezTo>
                  <a:pt x="634707" y="41898"/>
                  <a:pt x="623305" y="27975"/>
                  <a:pt x="599385" y="27975"/>
                </a:cubicBezTo>
                <a:lnTo>
                  <a:pt x="584156" y="27975"/>
                </a:lnTo>
                <a:close/>
                <a:moveTo>
                  <a:pt x="844247" y="0"/>
                </a:moveTo>
                <a:lnTo>
                  <a:pt x="844247" y="26931"/>
                </a:lnTo>
                <a:lnTo>
                  <a:pt x="776288" y="26931"/>
                </a:lnTo>
                <a:lnTo>
                  <a:pt x="776288" y="54854"/>
                </a:lnTo>
                <a:lnTo>
                  <a:pt x="839463" y="54854"/>
                </a:lnTo>
                <a:lnTo>
                  <a:pt x="839463" y="81758"/>
                </a:lnTo>
                <a:lnTo>
                  <a:pt x="776288" y="81758"/>
                </a:lnTo>
                <a:lnTo>
                  <a:pt x="776288" y="136612"/>
                </a:lnTo>
                <a:lnTo>
                  <a:pt x="742879" y="136612"/>
                </a:lnTo>
                <a:lnTo>
                  <a:pt x="742879" y="0"/>
                </a:lnTo>
                <a:close/>
                <a:moveTo>
                  <a:pt x="985642" y="114487"/>
                </a:moveTo>
                <a:lnTo>
                  <a:pt x="936925" y="114487"/>
                </a:lnTo>
                <a:lnTo>
                  <a:pt x="930227" y="136350"/>
                </a:lnTo>
                <a:lnTo>
                  <a:pt x="894931" y="136350"/>
                </a:lnTo>
                <a:lnTo>
                  <a:pt x="943675" y="0"/>
                </a:lnTo>
                <a:lnTo>
                  <a:pt x="978041" y="0"/>
                </a:lnTo>
                <a:lnTo>
                  <a:pt x="1028725" y="136350"/>
                </a:lnTo>
                <a:lnTo>
                  <a:pt x="993376" y="136350"/>
                </a:lnTo>
                <a:close/>
                <a:moveTo>
                  <a:pt x="977057" y="88628"/>
                </a:moveTo>
                <a:lnTo>
                  <a:pt x="960845" y="35864"/>
                </a:lnTo>
                <a:lnTo>
                  <a:pt x="944632" y="88628"/>
                </a:lnTo>
                <a:close/>
                <a:moveTo>
                  <a:pt x="1125282" y="0"/>
                </a:moveTo>
                <a:lnTo>
                  <a:pt x="1125282" y="107487"/>
                </a:lnTo>
                <a:lnTo>
                  <a:pt x="1177003" y="107487"/>
                </a:lnTo>
                <a:lnTo>
                  <a:pt x="1177003" y="136350"/>
                </a:lnTo>
                <a:lnTo>
                  <a:pt x="1091954" y="136350"/>
                </a:lnTo>
                <a:lnTo>
                  <a:pt x="1091954" y="0"/>
                </a:lnTo>
                <a:close/>
                <a:moveTo>
                  <a:pt x="1279222" y="0"/>
                </a:moveTo>
                <a:lnTo>
                  <a:pt x="1279222" y="107487"/>
                </a:lnTo>
                <a:lnTo>
                  <a:pt x="1330889" y="107487"/>
                </a:lnTo>
                <a:lnTo>
                  <a:pt x="1330889" y="136350"/>
                </a:lnTo>
                <a:lnTo>
                  <a:pt x="1245840" y="136350"/>
                </a:lnTo>
                <a:lnTo>
                  <a:pt x="12458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 Back Cover">
  <p:cSld name="CUSTOM_1_3"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6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A6B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64"/>
          <p:cNvSpPr txBox="1"/>
          <p:nvPr/>
        </p:nvSpPr>
        <p:spPr>
          <a:xfrm>
            <a:off x="685397" y="4141961"/>
            <a:ext cx="32751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Windfall Data, Inc.</a:t>
            </a:r>
            <a:endParaRPr b="0" i="0" sz="9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595 Pacific Avenue, Floor 4 | San Francisco, CA | 94133</a:t>
            </a:r>
            <a:endParaRPr b="0" i="0" sz="9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www.windfalldata.com</a:t>
            </a: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b="0" i="0" lang="en" sz="900" u="sng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questions@windfalldata.com</a:t>
            </a: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9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6" name="Google Shape;376;p64"/>
          <p:cNvSpPr/>
          <p:nvPr/>
        </p:nvSpPr>
        <p:spPr>
          <a:xfrm>
            <a:off x="898450" y="3651699"/>
            <a:ext cx="79093" cy="177158"/>
          </a:xfrm>
          <a:custGeom>
            <a:rect b="b" l="l" r="r" t="t"/>
            <a:pathLst>
              <a:path extrusionOk="0" h="79354" w="35428">
                <a:moveTo>
                  <a:pt x="0" y="68880"/>
                </a:moveTo>
                <a:lnTo>
                  <a:pt x="0" y="0"/>
                </a:lnTo>
                <a:lnTo>
                  <a:pt x="35428" y="0"/>
                </a:lnTo>
                <a:lnTo>
                  <a:pt x="35428" y="79355"/>
                </a:lnTo>
                <a:lnTo>
                  <a:pt x="10870" y="79355"/>
                </a:lnTo>
                <a:cubicBezTo>
                  <a:pt x="5175" y="78865"/>
                  <a:pt x="625" y="74491"/>
                  <a:pt x="0" y="68907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64"/>
          <p:cNvSpPr/>
          <p:nvPr/>
        </p:nvSpPr>
        <p:spPr>
          <a:xfrm>
            <a:off x="1024878" y="3650420"/>
            <a:ext cx="79151" cy="178267"/>
          </a:xfrm>
          <a:custGeom>
            <a:rect b="b" l="l" r="r" t="t"/>
            <a:pathLst>
              <a:path extrusionOk="0" h="79851" w="35454">
                <a:moveTo>
                  <a:pt x="0" y="0"/>
                </a:moveTo>
                <a:lnTo>
                  <a:pt x="35455" y="0"/>
                </a:lnTo>
                <a:lnTo>
                  <a:pt x="35455" y="79851"/>
                </a:lnTo>
                <a:lnTo>
                  <a:pt x="0" y="798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64"/>
          <p:cNvSpPr/>
          <p:nvPr/>
        </p:nvSpPr>
        <p:spPr>
          <a:xfrm>
            <a:off x="772850" y="3650478"/>
            <a:ext cx="331446" cy="303935"/>
          </a:xfrm>
          <a:custGeom>
            <a:rect b="b" l="l" r="r" t="t"/>
            <a:pathLst>
              <a:path extrusionOk="0" h="136141" w="148464">
                <a:moveTo>
                  <a:pt x="125714" y="136141"/>
                </a:moveTo>
                <a:lnTo>
                  <a:pt x="59428" y="136141"/>
                </a:lnTo>
                <a:cubicBezTo>
                  <a:pt x="26737" y="136141"/>
                  <a:pt x="0" y="108244"/>
                  <a:pt x="0" y="74261"/>
                </a:cubicBezTo>
                <a:lnTo>
                  <a:pt x="0" y="0"/>
                </a:lnTo>
                <a:lnTo>
                  <a:pt x="35428" y="0"/>
                </a:lnTo>
                <a:lnTo>
                  <a:pt x="35428" y="74131"/>
                </a:lnTo>
                <a:cubicBezTo>
                  <a:pt x="35428" y="87844"/>
                  <a:pt x="46325" y="99233"/>
                  <a:pt x="59561" y="99233"/>
                </a:cubicBezTo>
                <a:lnTo>
                  <a:pt x="148464" y="99233"/>
                </a:lnTo>
                <a:lnTo>
                  <a:pt x="148464" y="1361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64"/>
          <p:cNvSpPr/>
          <p:nvPr/>
        </p:nvSpPr>
        <p:spPr>
          <a:xfrm>
            <a:off x="1295339" y="3649024"/>
            <a:ext cx="2971207" cy="306676"/>
          </a:xfrm>
          <a:custGeom>
            <a:rect b="b" l="l" r="r" t="t"/>
            <a:pathLst>
              <a:path extrusionOk="0" h="137369" w="1330888">
                <a:moveTo>
                  <a:pt x="149129" y="136429"/>
                </a:moveTo>
                <a:lnTo>
                  <a:pt x="114790" y="136429"/>
                </a:lnTo>
                <a:lnTo>
                  <a:pt x="91747" y="50753"/>
                </a:lnTo>
                <a:lnTo>
                  <a:pt x="68704" y="136429"/>
                </a:lnTo>
                <a:lnTo>
                  <a:pt x="34445" y="136429"/>
                </a:lnTo>
                <a:lnTo>
                  <a:pt x="0" y="0"/>
                </a:lnTo>
                <a:lnTo>
                  <a:pt x="34365" y="0"/>
                </a:lnTo>
                <a:lnTo>
                  <a:pt x="53475" y="91579"/>
                </a:lnTo>
                <a:lnTo>
                  <a:pt x="76491" y="0"/>
                </a:lnTo>
                <a:lnTo>
                  <a:pt x="106152" y="0"/>
                </a:lnTo>
                <a:lnTo>
                  <a:pt x="130072" y="91579"/>
                </a:lnTo>
                <a:lnTo>
                  <a:pt x="149129" y="0"/>
                </a:lnTo>
                <a:lnTo>
                  <a:pt x="182564" y="0"/>
                </a:lnTo>
                <a:close/>
                <a:moveTo>
                  <a:pt x="247467" y="136429"/>
                </a:moveTo>
                <a:lnTo>
                  <a:pt x="247467" y="0"/>
                </a:lnTo>
                <a:lnTo>
                  <a:pt x="280902" y="0"/>
                </a:lnTo>
                <a:lnTo>
                  <a:pt x="280902" y="136350"/>
                </a:lnTo>
                <a:lnTo>
                  <a:pt x="247573" y="136350"/>
                </a:lnTo>
                <a:close/>
                <a:moveTo>
                  <a:pt x="473299" y="0"/>
                </a:moveTo>
                <a:lnTo>
                  <a:pt x="473299" y="136350"/>
                </a:lnTo>
                <a:lnTo>
                  <a:pt x="440795" y="136350"/>
                </a:lnTo>
                <a:lnTo>
                  <a:pt x="391944" y="53757"/>
                </a:lnTo>
                <a:lnTo>
                  <a:pt x="391944" y="136350"/>
                </a:lnTo>
                <a:lnTo>
                  <a:pt x="361274" y="136350"/>
                </a:lnTo>
                <a:lnTo>
                  <a:pt x="361274" y="0"/>
                </a:lnTo>
                <a:lnTo>
                  <a:pt x="394709" y="0"/>
                </a:lnTo>
                <a:lnTo>
                  <a:pt x="443452" y="83586"/>
                </a:lnTo>
                <a:lnTo>
                  <a:pt x="443452" y="0"/>
                </a:lnTo>
                <a:close/>
                <a:moveTo>
                  <a:pt x="550721" y="136429"/>
                </a:moveTo>
                <a:lnTo>
                  <a:pt x="550721" y="0"/>
                </a:lnTo>
                <a:lnTo>
                  <a:pt x="598561" y="0"/>
                </a:lnTo>
                <a:cubicBezTo>
                  <a:pt x="645445" y="0"/>
                  <a:pt x="668355" y="22908"/>
                  <a:pt x="668355" y="68698"/>
                </a:cubicBezTo>
                <a:cubicBezTo>
                  <a:pt x="668355" y="114487"/>
                  <a:pt x="645445" y="137369"/>
                  <a:pt x="598508" y="137369"/>
                </a:cubicBezTo>
                <a:lnTo>
                  <a:pt x="550668" y="137369"/>
                </a:lnTo>
                <a:close/>
                <a:moveTo>
                  <a:pt x="584156" y="107539"/>
                </a:moveTo>
                <a:lnTo>
                  <a:pt x="599385" y="107539"/>
                </a:lnTo>
                <a:cubicBezTo>
                  <a:pt x="622348" y="107539"/>
                  <a:pt x="634707" y="94479"/>
                  <a:pt x="634707" y="67783"/>
                </a:cubicBezTo>
                <a:cubicBezTo>
                  <a:pt x="634707" y="41898"/>
                  <a:pt x="623305" y="27975"/>
                  <a:pt x="599385" y="27975"/>
                </a:cubicBezTo>
                <a:lnTo>
                  <a:pt x="584156" y="27975"/>
                </a:lnTo>
                <a:close/>
                <a:moveTo>
                  <a:pt x="844247" y="0"/>
                </a:moveTo>
                <a:lnTo>
                  <a:pt x="844247" y="26931"/>
                </a:lnTo>
                <a:lnTo>
                  <a:pt x="776288" y="26931"/>
                </a:lnTo>
                <a:lnTo>
                  <a:pt x="776288" y="54854"/>
                </a:lnTo>
                <a:lnTo>
                  <a:pt x="839463" y="54854"/>
                </a:lnTo>
                <a:lnTo>
                  <a:pt x="839463" y="81758"/>
                </a:lnTo>
                <a:lnTo>
                  <a:pt x="776288" y="81758"/>
                </a:lnTo>
                <a:lnTo>
                  <a:pt x="776288" y="136612"/>
                </a:lnTo>
                <a:lnTo>
                  <a:pt x="742879" y="136612"/>
                </a:lnTo>
                <a:lnTo>
                  <a:pt x="742879" y="0"/>
                </a:lnTo>
                <a:close/>
                <a:moveTo>
                  <a:pt x="985642" y="114487"/>
                </a:moveTo>
                <a:lnTo>
                  <a:pt x="936925" y="114487"/>
                </a:lnTo>
                <a:lnTo>
                  <a:pt x="930227" y="136350"/>
                </a:lnTo>
                <a:lnTo>
                  <a:pt x="894931" y="136350"/>
                </a:lnTo>
                <a:lnTo>
                  <a:pt x="943675" y="0"/>
                </a:lnTo>
                <a:lnTo>
                  <a:pt x="978041" y="0"/>
                </a:lnTo>
                <a:lnTo>
                  <a:pt x="1028725" y="136350"/>
                </a:lnTo>
                <a:lnTo>
                  <a:pt x="993376" y="136350"/>
                </a:lnTo>
                <a:close/>
                <a:moveTo>
                  <a:pt x="977057" y="88628"/>
                </a:moveTo>
                <a:lnTo>
                  <a:pt x="960845" y="35864"/>
                </a:lnTo>
                <a:lnTo>
                  <a:pt x="944632" y="88628"/>
                </a:lnTo>
                <a:close/>
                <a:moveTo>
                  <a:pt x="1125282" y="0"/>
                </a:moveTo>
                <a:lnTo>
                  <a:pt x="1125282" y="107487"/>
                </a:lnTo>
                <a:lnTo>
                  <a:pt x="1177003" y="107487"/>
                </a:lnTo>
                <a:lnTo>
                  <a:pt x="1177003" y="136350"/>
                </a:lnTo>
                <a:lnTo>
                  <a:pt x="1091954" y="136350"/>
                </a:lnTo>
                <a:lnTo>
                  <a:pt x="1091954" y="0"/>
                </a:lnTo>
                <a:close/>
                <a:moveTo>
                  <a:pt x="1279222" y="0"/>
                </a:moveTo>
                <a:lnTo>
                  <a:pt x="1279222" y="107487"/>
                </a:lnTo>
                <a:lnTo>
                  <a:pt x="1330889" y="107487"/>
                </a:lnTo>
                <a:lnTo>
                  <a:pt x="1330889" y="136350"/>
                </a:lnTo>
                <a:lnTo>
                  <a:pt x="1245840" y="136350"/>
                </a:lnTo>
                <a:lnTo>
                  <a:pt x="12458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p64"/>
          <p:cNvPicPr preferRelativeResize="0"/>
          <p:nvPr/>
        </p:nvPicPr>
        <p:blipFill rotWithShape="1">
          <a:blip r:embed="rId4">
            <a:alphaModFix amt="22000"/>
          </a:blip>
          <a:srcRect b="0" l="0" r="0" t="29163"/>
          <a:stretch/>
        </p:blipFill>
        <p:spPr>
          <a:xfrm>
            <a:off x="3675566" y="-6458"/>
            <a:ext cx="5014087" cy="3267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 1 2">
  <p:cSld name="1_Blank_1_1_3">
    <p:bg>
      <p:bgPr>
        <a:solidFill>
          <a:srgbClr val="FFFFFF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5"/>
          <p:cNvSpPr txBox="1"/>
          <p:nvPr>
            <p:ph idx="12" type="sldNum"/>
          </p:nvPr>
        </p:nvSpPr>
        <p:spPr>
          <a:xfrm>
            <a:off x="8622407" y="4774727"/>
            <a:ext cx="40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3" name="Google Shape;383;p65"/>
          <p:cNvSpPr/>
          <p:nvPr/>
        </p:nvSpPr>
        <p:spPr>
          <a:xfrm rot="5400000">
            <a:off x="48600" y="414275"/>
            <a:ext cx="424500" cy="49800"/>
          </a:xfrm>
          <a:prstGeom prst="rect">
            <a:avLst/>
          </a:prstGeom>
          <a:solidFill>
            <a:srgbClr val="00A7C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4" name="Google Shape;384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5749" y="4875990"/>
            <a:ext cx="797149" cy="7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ver">
  <p:cSld name="Cover"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67"/>
          <p:cNvSpPr/>
          <p:nvPr/>
        </p:nvSpPr>
        <p:spPr>
          <a:xfrm>
            <a:off x="0" y="0"/>
            <a:ext cx="101700" cy="5143500"/>
          </a:xfrm>
          <a:prstGeom prst="rect">
            <a:avLst/>
          </a:prstGeom>
          <a:solidFill>
            <a:srgbClr val="00ABC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67"/>
          <p:cNvSpPr txBox="1"/>
          <p:nvPr>
            <p:ph idx="1" type="subTitle"/>
          </p:nvPr>
        </p:nvSpPr>
        <p:spPr>
          <a:xfrm>
            <a:off x="772875" y="3163824"/>
            <a:ext cx="5666400" cy="10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8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800"/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2800"/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2800"/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2800"/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2800"/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2800"/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2800"/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2800"/>
            </a:lvl9pPr>
          </a:lstStyle>
          <a:p/>
        </p:txBody>
      </p:sp>
      <p:sp>
        <p:nvSpPr>
          <p:cNvPr id="399" name="Google Shape;399;p67"/>
          <p:cNvSpPr txBox="1"/>
          <p:nvPr>
            <p:ph idx="2" type="subTitle"/>
          </p:nvPr>
        </p:nvSpPr>
        <p:spPr>
          <a:xfrm>
            <a:off x="772875" y="4493275"/>
            <a:ext cx="56664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9pPr>
          </a:lstStyle>
          <a:p/>
        </p:txBody>
      </p:sp>
      <p:pic>
        <p:nvPicPr>
          <p:cNvPr id="400" name="Google Shape;400;p67"/>
          <p:cNvPicPr preferRelativeResize="0"/>
          <p:nvPr/>
        </p:nvPicPr>
        <p:blipFill rotWithShape="1">
          <a:blip r:embed="rId2">
            <a:alphaModFix amt="30000"/>
          </a:blip>
          <a:srcRect b="0" l="0" r="0" t="29083"/>
          <a:stretch/>
        </p:blipFill>
        <p:spPr>
          <a:xfrm>
            <a:off x="3463100" y="0"/>
            <a:ext cx="5226476" cy="326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 Title Only ">
  <p:cSld name="1_Blank_1_1_2_1_1">
    <p:bg>
      <p:bgPr>
        <a:solidFill>
          <a:srgbClr val="FFFFFF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8"/>
          <p:cNvSpPr/>
          <p:nvPr/>
        </p:nvSpPr>
        <p:spPr>
          <a:xfrm rot="5400000">
            <a:off x="48600" y="414275"/>
            <a:ext cx="424500" cy="49800"/>
          </a:xfrm>
          <a:prstGeom prst="rect">
            <a:avLst/>
          </a:prstGeom>
          <a:solidFill>
            <a:srgbClr val="00A7C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68"/>
          <p:cNvSpPr txBox="1"/>
          <p:nvPr>
            <p:ph type="title"/>
          </p:nvPr>
        </p:nvSpPr>
        <p:spPr>
          <a:xfrm>
            <a:off x="502925" y="242775"/>
            <a:ext cx="80907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Divider | Dark">
  <p:cSld name="CUSTOM_1_1">
    <p:bg>
      <p:bgPr>
        <a:solidFill>
          <a:srgbClr val="002127"/>
        </a:soli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9"/>
          <p:cNvSpPr/>
          <p:nvPr/>
        </p:nvSpPr>
        <p:spPr>
          <a:xfrm>
            <a:off x="0" y="-10100"/>
            <a:ext cx="9144000" cy="5143500"/>
          </a:xfrm>
          <a:prstGeom prst="rect">
            <a:avLst/>
          </a:prstGeom>
          <a:solidFill>
            <a:srgbClr val="002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6" name="Google Shape;406;p69"/>
          <p:cNvPicPr preferRelativeResize="0"/>
          <p:nvPr/>
        </p:nvPicPr>
        <p:blipFill rotWithShape="1">
          <a:blip r:embed="rId2">
            <a:alphaModFix amt="30000"/>
          </a:blip>
          <a:srcRect b="0" l="0" r="0" t="29083"/>
          <a:stretch/>
        </p:blipFill>
        <p:spPr>
          <a:xfrm>
            <a:off x="3615500" y="-10100"/>
            <a:ext cx="5226476" cy="32611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7" name="Google Shape;407;p69"/>
          <p:cNvGrpSpPr/>
          <p:nvPr/>
        </p:nvGrpSpPr>
        <p:grpSpPr>
          <a:xfrm>
            <a:off x="285750" y="4880021"/>
            <a:ext cx="798080" cy="70058"/>
            <a:chOff x="285750" y="4880021"/>
            <a:chExt cx="798080" cy="70058"/>
          </a:xfrm>
        </p:grpSpPr>
        <p:sp>
          <p:nvSpPr>
            <p:cNvPr id="408" name="Google Shape;408;p69"/>
            <p:cNvSpPr/>
            <p:nvPr/>
          </p:nvSpPr>
          <p:spPr>
            <a:xfrm>
              <a:off x="314435" y="4880632"/>
              <a:ext cx="18068" cy="40471"/>
            </a:xfrm>
            <a:custGeom>
              <a:rect b="b" l="l" r="r" t="t"/>
              <a:pathLst>
                <a:path extrusionOk="0" h="79354" w="35428">
                  <a:moveTo>
                    <a:pt x="0" y="68880"/>
                  </a:moveTo>
                  <a:lnTo>
                    <a:pt x="0" y="0"/>
                  </a:lnTo>
                  <a:lnTo>
                    <a:pt x="35428" y="0"/>
                  </a:lnTo>
                  <a:lnTo>
                    <a:pt x="35428" y="79355"/>
                  </a:lnTo>
                  <a:lnTo>
                    <a:pt x="10870" y="79355"/>
                  </a:lnTo>
                  <a:cubicBezTo>
                    <a:pt x="5175" y="78865"/>
                    <a:pt x="625" y="74491"/>
                    <a:pt x="0" y="6890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69"/>
            <p:cNvSpPr/>
            <p:nvPr/>
          </p:nvSpPr>
          <p:spPr>
            <a:xfrm>
              <a:off x="343309" y="4880340"/>
              <a:ext cx="18082" cy="40724"/>
            </a:xfrm>
            <a:custGeom>
              <a:rect b="b" l="l" r="r" t="t"/>
              <a:pathLst>
                <a:path extrusionOk="0" h="79851" w="35454">
                  <a:moveTo>
                    <a:pt x="0" y="0"/>
                  </a:moveTo>
                  <a:lnTo>
                    <a:pt x="35455" y="0"/>
                  </a:lnTo>
                  <a:lnTo>
                    <a:pt x="35455" y="79851"/>
                  </a:lnTo>
                  <a:lnTo>
                    <a:pt x="0" y="79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69"/>
            <p:cNvSpPr/>
            <p:nvPr/>
          </p:nvSpPr>
          <p:spPr>
            <a:xfrm>
              <a:off x="285750" y="4880353"/>
              <a:ext cx="75717" cy="69432"/>
            </a:xfrm>
            <a:custGeom>
              <a:rect b="b" l="l" r="r" t="t"/>
              <a:pathLst>
                <a:path extrusionOk="0" h="136141" w="148464">
                  <a:moveTo>
                    <a:pt x="125714" y="136141"/>
                  </a:moveTo>
                  <a:lnTo>
                    <a:pt x="59428" y="136141"/>
                  </a:lnTo>
                  <a:cubicBezTo>
                    <a:pt x="26737" y="136141"/>
                    <a:pt x="0" y="108244"/>
                    <a:pt x="0" y="74261"/>
                  </a:cubicBezTo>
                  <a:lnTo>
                    <a:pt x="0" y="0"/>
                  </a:lnTo>
                  <a:lnTo>
                    <a:pt x="35428" y="0"/>
                  </a:lnTo>
                  <a:lnTo>
                    <a:pt x="35428" y="74131"/>
                  </a:lnTo>
                  <a:cubicBezTo>
                    <a:pt x="35428" y="87844"/>
                    <a:pt x="46325" y="99233"/>
                    <a:pt x="59561" y="99233"/>
                  </a:cubicBezTo>
                  <a:lnTo>
                    <a:pt x="148464" y="99233"/>
                  </a:lnTo>
                  <a:lnTo>
                    <a:pt x="148464" y="136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69"/>
            <p:cNvSpPr/>
            <p:nvPr/>
          </p:nvSpPr>
          <p:spPr>
            <a:xfrm>
              <a:off x="405077" y="4880021"/>
              <a:ext cx="678753" cy="70058"/>
            </a:xfrm>
            <a:custGeom>
              <a:rect b="b" l="l" r="r" t="t"/>
              <a:pathLst>
                <a:path extrusionOk="0" h="137369" w="1330888">
                  <a:moveTo>
                    <a:pt x="149129" y="136429"/>
                  </a:moveTo>
                  <a:lnTo>
                    <a:pt x="114790" y="136429"/>
                  </a:lnTo>
                  <a:lnTo>
                    <a:pt x="91747" y="50753"/>
                  </a:lnTo>
                  <a:lnTo>
                    <a:pt x="68704" y="136429"/>
                  </a:lnTo>
                  <a:lnTo>
                    <a:pt x="34445" y="136429"/>
                  </a:lnTo>
                  <a:lnTo>
                    <a:pt x="0" y="0"/>
                  </a:lnTo>
                  <a:lnTo>
                    <a:pt x="34365" y="0"/>
                  </a:lnTo>
                  <a:lnTo>
                    <a:pt x="53475" y="91579"/>
                  </a:lnTo>
                  <a:lnTo>
                    <a:pt x="76491" y="0"/>
                  </a:lnTo>
                  <a:lnTo>
                    <a:pt x="106152" y="0"/>
                  </a:lnTo>
                  <a:lnTo>
                    <a:pt x="130072" y="91579"/>
                  </a:lnTo>
                  <a:lnTo>
                    <a:pt x="149129" y="0"/>
                  </a:lnTo>
                  <a:lnTo>
                    <a:pt x="182564" y="0"/>
                  </a:lnTo>
                  <a:close/>
                  <a:moveTo>
                    <a:pt x="247467" y="136429"/>
                  </a:moveTo>
                  <a:lnTo>
                    <a:pt x="247467" y="0"/>
                  </a:lnTo>
                  <a:lnTo>
                    <a:pt x="280902" y="0"/>
                  </a:lnTo>
                  <a:lnTo>
                    <a:pt x="280902" y="136350"/>
                  </a:lnTo>
                  <a:lnTo>
                    <a:pt x="247573" y="136350"/>
                  </a:lnTo>
                  <a:close/>
                  <a:moveTo>
                    <a:pt x="473299" y="0"/>
                  </a:moveTo>
                  <a:lnTo>
                    <a:pt x="473299" y="136350"/>
                  </a:lnTo>
                  <a:lnTo>
                    <a:pt x="440795" y="136350"/>
                  </a:lnTo>
                  <a:lnTo>
                    <a:pt x="391944" y="53757"/>
                  </a:lnTo>
                  <a:lnTo>
                    <a:pt x="391944" y="136350"/>
                  </a:lnTo>
                  <a:lnTo>
                    <a:pt x="361274" y="136350"/>
                  </a:lnTo>
                  <a:lnTo>
                    <a:pt x="361274" y="0"/>
                  </a:lnTo>
                  <a:lnTo>
                    <a:pt x="394709" y="0"/>
                  </a:lnTo>
                  <a:lnTo>
                    <a:pt x="443452" y="83586"/>
                  </a:lnTo>
                  <a:lnTo>
                    <a:pt x="443452" y="0"/>
                  </a:lnTo>
                  <a:close/>
                  <a:moveTo>
                    <a:pt x="550721" y="136429"/>
                  </a:moveTo>
                  <a:lnTo>
                    <a:pt x="550721" y="0"/>
                  </a:lnTo>
                  <a:lnTo>
                    <a:pt x="598561" y="0"/>
                  </a:lnTo>
                  <a:cubicBezTo>
                    <a:pt x="645445" y="0"/>
                    <a:pt x="668355" y="22908"/>
                    <a:pt x="668355" y="68698"/>
                  </a:cubicBezTo>
                  <a:cubicBezTo>
                    <a:pt x="668355" y="114487"/>
                    <a:pt x="645445" y="137369"/>
                    <a:pt x="598508" y="137369"/>
                  </a:cubicBezTo>
                  <a:lnTo>
                    <a:pt x="550668" y="137369"/>
                  </a:lnTo>
                  <a:close/>
                  <a:moveTo>
                    <a:pt x="584156" y="107539"/>
                  </a:moveTo>
                  <a:lnTo>
                    <a:pt x="599385" y="107539"/>
                  </a:lnTo>
                  <a:cubicBezTo>
                    <a:pt x="622348" y="107539"/>
                    <a:pt x="634707" y="94479"/>
                    <a:pt x="634707" y="67783"/>
                  </a:cubicBezTo>
                  <a:cubicBezTo>
                    <a:pt x="634707" y="41898"/>
                    <a:pt x="623305" y="27975"/>
                    <a:pt x="599385" y="27975"/>
                  </a:cubicBezTo>
                  <a:lnTo>
                    <a:pt x="584156" y="27975"/>
                  </a:lnTo>
                  <a:close/>
                  <a:moveTo>
                    <a:pt x="844247" y="0"/>
                  </a:moveTo>
                  <a:lnTo>
                    <a:pt x="844247" y="26931"/>
                  </a:lnTo>
                  <a:lnTo>
                    <a:pt x="776288" y="26931"/>
                  </a:lnTo>
                  <a:lnTo>
                    <a:pt x="776288" y="54854"/>
                  </a:lnTo>
                  <a:lnTo>
                    <a:pt x="839463" y="54854"/>
                  </a:lnTo>
                  <a:lnTo>
                    <a:pt x="839463" y="81758"/>
                  </a:lnTo>
                  <a:lnTo>
                    <a:pt x="776288" y="81758"/>
                  </a:lnTo>
                  <a:lnTo>
                    <a:pt x="776288" y="136612"/>
                  </a:lnTo>
                  <a:lnTo>
                    <a:pt x="742879" y="136612"/>
                  </a:lnTo>
                  <a:lnTo>
                    <a:pt x="742879" y="0"/>
                  </a:lnTo>
                  <a:close/>
                  <a:moveTo>
                    <a:pt x="985642" y="114487"/>
                  </a:moveTo>
                  <a:lnTo>
                    <a:pt x="936925" y="114487"/>
                  </a:lnTo>
                  <a:lnTo>
                    <a:pt x="930227" y="136350"/>
                  </a:lnTo>
                  <a:lnTo>
                    <a:pt x="894931" y="136350"/>
                  </a:lnTo>
                  <a:lnTo>
                    <a:pt x="943675" y="0"/>
                  </a:lnTo>
                  <a:lnTo>
                    <a:pt x="978041" y="0"/>
                  </a:lnTo>
                  <a:lnTo>
                    <a:pt x="1028725" y="136350"/>
                  </a:lnTo>
                  <a:lnTo>
                    <a:pt x="993376" y="136350"/>
                  </a:lnTo>
                  <a:close/>
                  <a:moveTo>
                    <a:pt x="977057" y="88628"/>
                  </a:moveTo>
                  <a:lnTo>
                    <a:pt x="960845" y="35864"/>
                  </a:lnTo>
                  <a:lnTo>
                    <a:pt x="944632" y="88628"/>
                  </a:lnTo>
                  <a:close/>
                  <a:moveTo>
                    <a:pt x="1125282" y="0"/>
                  </a:moveTo>
                  <a:lnTo>
                    <a:pt x="1125282" y="107487"/>
                  </a:lnTo>
                  <a:lnTo>
                    <a:pt x="1177003" y="107487"/>
                  </a:lnTo>
                  <a:lnTo>
                    <a:pt x="1177003" y="136350"/>
                  </a:lnTo>
                  <a:lnTo>
                    <a:pt x="1091954" y="136350"/>
                  </a:lnTo>
                  <a:lnTo>
                    <a:pt x="1091954" y="0"/>
                  </a:lnTo>
                  <a:close/>
                  <a:moveTo>
                    <a:pt x="1279222" y="0"/>
                  </a:moveTo>
                  <a:lnTo>
                    <a:pt x="1279222" y="107487"/>
                  </a:lnTo>
                  <a:lnTo>
                    <a:pt x="1330889" y="107487"/>
                  </a:lnTo>
                  <a:lnTo>
                    <a:pt x="1330889" y="136350"/>
                  </a:lnTo>
                  <a:lnTo>
                    <a:pt x="1245840" y="136350"/>
                  </a:lnTo>
                  <a:lnTo>
                    <a:pt x="12458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2" name="Google Shape;412;p69"/>
          <p:cNvSpPr txBox="1"/>
          <p:nvPr>
            <p:ph type="title"/>
          </p:nvPr>
        </p:nvSpPr>
        <p:spPr>
          <a:xfrm>
            <a:off x="1100100" y="1709550"/>
            <a:ext cx="6943800" cy="172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Basic | With Subtitle">
  <p:cSld name="1 Title + Subtitle + Bullets"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70"/>
          <p:cNvSpPr txBox="1"/>
          <p:nvPr>
            <p:ph type="title"/>
          </p:nvPr>
        </p:nvSpPr>
        <p:spPr>
          <a:xfrm>
            <a:off x="502925" y="242775"/>
            <a:ext cx="80907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15" name="Google Shape;415;p70"/>
          <p:cNvSpPr txBox="1"/>
          <p:nvPr>
            <p:ph idx="1" type="subTitle"/>
          </p:nvPr>
        </p:nvSpPr>
        <p:spPr>
          <a:xfrm>
            <a:off x="502925" y="731520"/>
            <a:ext cx="8092500" cy="2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16" name="Google Shape;416;p70"/>
          <p:cNvSpPr txBox="1"/>
          <p:nvPr>
            <p:ph idx="2" type="body"/>
          </p:nvPr>
        </p:nvSpPr>
        <p:spPr>
          <a:xfrm>
            <a:off x="502925" y="1140225"/>
            <a:ext cx="8092500" cy="3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⎼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Three Icons | Dark">
  <p:cSld name="Three icons Dark">
    <p:bg>
      <p:bgPr>
        <a:solidFill>
          <a:schemeClr val="dk2"/>
        </a:solid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71"/>
          <p:cNvSpPr txBox="1"/>
          <p:nvPr>
            <p:ph idx="1" type="body"/>
          </p:nvPr>
        </p:nvSpPr>
        <p:spPr>
          <a:xfrm>
            <a:off x="502931" y="3039035"/>
            <a:ext cx="2381400" cy="1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19" name="Google Shape;419;p71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20" name="Google Shape;420;p71"/>
          <p:cNvSpPr txBox="1"/>
          <p:nvPr>
            <p:ph idx="2" type="body"/>
          </p:nvPr>
        </p:nvSpPr>
        <p:spPr>
          <a:xfrm>
            <a:off x="3376722" y="3039035"/>
            <a:ext cx="2381400" cy="1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21" name="Google Shape;421;p71"/>
          <p:cNvSpPr txBox="1"/>
          <p:nvPr>
            <p:ph idx="3" type="body"/>
          </p:nvPr>
        </p:nvSpPr>
        <p:spPr>
          <a:xfrm>
            <a:off x="6250514" y="3039035"/>
            <a:ext cx="2381400" cy="1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22" name="Google Shape;422;p71"/>
          <p:cNvSpPr txBox="1"/>
          <p:nvPr>
            <p:ph idx="4" type="body"/>
          </p:nvPr>
        </p:nvSpPr>
        <p:spPr>
          <a:xfrm>
            <a:off x="502931" y="2521324"/>
            <a:ext cx="2381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b="1" sz="1200"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23" name="Google Shape;423;p71"/>
          <p:cNvSpPr txBox="1"/>
          <p:nvPr>
            <p:ph idx="5" type="body"/>
          </p:nvPr>
        </p:nvSpPr>
        <p:spPr>
          <a:xfrm>
            <a:off x="3376722" y="2521324"/>
            <a:ext cx="2381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b="1" sz="1200"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24" name="Google Shape;424;p71"/>
          <p:cNvSpPr txBox="1"/>
          <p:nvPr>
            <p:ph idx="6" type="body"/>
          </p:nvPr>
        </p:nvSpPr>
        <p:spPr>
          <a:xfrm>
            <a:off x="6250514" y="2521324"/>
            <a:ext cx="2381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b="1" sz="1200"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grpSp>
        <p:nvGrpSpPr>
          <p:cNvPr id="425" name="Google Shape;425;p71"/>
          <p:cNvGrpSpPr/>
          <p:nvPr/>
        </p:nvGrpSpPr>
        <p:grpSpPr>
          <a:xfrm>
            <a:off x="285750" y="4880021"/>
            <a:ext cx="798080" cy="70058"/>
            <a:chOff x="285750" y="4880021"/>
            <a:chExt cx="798080" cy="70058"/>
          </a:xfrm>
        </p:grpSpPr>
        <p:sp>
          <p:nvSpPr>
            <p:cNvPr id="426" name="Google Shape;426;p71"/>
            <p:cNvSpPr/>
            <p:nvPr/>
          </p:nvSpPr>
          <p:spPr>
            <a:xfrm>
              <a:off x="314435" y="4880632"/>
              <a:ext cx="18068" cy="40471"/>
            </a:xfrm>
            <a:custGeom>
              <a:rect b="b" l="l" r="r" t="t"/>
              <a:pathLst>
                <a:path extrusionOk="0" h="79354" w="35428">
                  <a:moveTo>
                    <a:pt x="0" y="68880"/>
                  </a:moveTo>
                  <a:lnTo>
                    <a:pt x="0" y="0"/>
                  </a:lnTo>
                  <a:lnTo>
                    <a:pt x="35428" y="0"/>
                  </a:lnTo>
                  <a:lnTo>
                    <a:pt x="35428" y="79355"/>
                  </a:lnTo>
                  <a:lnTo>
                    <a:pt x="10870" y="79355"/>
                  </a:lnTo>
                  <a:cubicBezTo>
                    <a:pt x="5175" y="78865"/>
                    <a:pt x="625" y="74491"/>
                    <a:pt x="0" y="6890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71"/>
            <p:cNvSpPr/>
            <p:nvPr/>
          </p:nvSpPr>
          <p:spPr>
            <a:xfrm>
              <a:off x="343309" y="4880340"/>
              <a:ext cx="18082" cy="40724"/>
            </a:xfrm>
            <a:custGeom>
              <a:rect b="b" l="l" r="r" t="t"/>
              <a:pathLst>
                <a:path extrusionOk="0" h="79851" w="35454">
                  <a:moveTo>
                    <a:pt x="0" y="0"/>
                  </a:moveTo>
                  <a:lnTo>
                    <a:pt x="35455" y="0"/>
                  </a:lnTo>
                  <a:lnTo>
                    <a:pt x="35455" y="79851"/>
                  </a:lnTo>
                  <a:lnTo>
                    <a:pt x="0" y="79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71"/>
            <p:cNvSpPr/>
            <p:nvPr/>
          </p:nvSpPr>
          <p:spPr>
            <a:xfrm>
              <a:off x="285750" y="4880353"/>
              <a:ext cx="75717" cy="69432"/>
            </a:xfrm>
            <a:custGeom>
              <a:rect b="b" l="l" r="r" t="t"/>
              <a:pathLst>
                <a:path extrusionOk="0" h="136141" w="148464">
                  <a:moveTo>
                    <a:pt x="125714" y="136141"/>
                  </a:moveTo>
                  <a:lnTo>
                    <a:pt x="59428" y="136141"/>
                  </a:lnTo>
                  <a:cubicBezTo>
                    <a:pt x="26737" y="136141"/>
                    <a:pt x="0" y="108244"/>
                    <a:pt x="0" y="74261"/>
                  </a:cubicBezTo>
                  <a:lnTo>
                    <a:pt x="0" y="0"/>
                  </a:lnTo>
                  <a:lnTo>
                    <a:pt x="35428" y="0"/>
                  </a:lnTo>
                  <a:lnTo>
                    <a:pt x="35428" y="74131"/>
                  </a:lnTo>
                  <a:cubicBezTo>
                    <a:pt x="35428" y="87844"/>
                    <a:pt x="46325" y="99233"/>
                    <a:pt x="59561" y="99233"/>
                  </a:cubicBezTo>
                  <a:lnTo>
                    <a:pt x="148464" y="99233"/>
                  </a:lnTo>
                  <a:lnTo>
                    <a:pt x="148464" y="136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71"/>
            <p:cNvSpPr/>
            <p:nvPr/>
          </p:nvSpPr>
          <p:spPr>
            <a:xfrm>
              <a:off x="405077" y="4880021"/>
              <a:ext cx="678753" cy="70058"/>
            </a:xfrm>
            <a:custGeom>
              <a:rect b="b" l="l" r="r" t="t"/>
              <a:pathLst>
                <a:path extrusionOk="0" h="137369" w="1330888">
                  <a:moveTo>
                    <a:pt x="149129" y="136429"/>
                  </a:moveTo>
                  <a:lnTo>
                    <a:pt x="114790" y="136429"/>
                  </a:lnTo>
                  <a:lnTo>
                    <a:pt x="91747" y="50753"/>
                  </a:lnTo>
                  <a:lnTo>
                    <a:pt x="68704" y="136429"/>
                  </a:lnTo>
                  <a:lnTo>
                    <a:pt x="34445" y="136429"/>
                  </a:lnTo>
                  <a:lnTo>
                    <a:pt x="0" y="0"/>
                  </a:lnTo>
                  <a:lnTo>
                    <a:pt x="34365" y="0"/>
                  </a:lnTo>
                  <a:lnTo>
                    <a:pt x="53475" y="91579"/>
                  </a:lnTo>
                  <a:lnTo>
                    <a:pt x="76491" y="0"/>
                  </a:lnTo>
                  <a:lnTo>
                    <a:pt x="106152" y="0"/>
                  </a:lnTo>
                  <a:lnTo>
                    <a:pt x="130072" y="91579"/>
                  </a:lnTo>
                  <a:lnTo>
                    <a:pt x="149129" y="0"/>
                  </a:lnTo>
                  <a:lnTo>
                    <a:pt x="182564" y="0"/>
                  </a:lnTo>
                  <a:close/>
                  <a:moveTo>
                    <a:pt x="247467" y="136429"/>
                  </a:moveTo>
                  <a:lnTo>
                    <a:pt x="247467" y="0"/>
                  </a:lnTo>
                  <a:lnTo>
                    <a:pt x="280902" y="0"/>
                  </a:lnTo>
                  <a:lnTo>
                    <a:pt x="280902" y="136350"/>
                  </a:lnTo>
                  <a:lnTo>
                    <a:pt x="247573" y="136350"/>
                  </a:lnTo>
                  <a:close/>
                  <a:moveTo>
                    <a:pt x="473299" y="0"/>
                  </a:moveTo>
                  <a:lnTo>
                    <a:pt x="473299" y="136350"/>
                  </a:lnTo>
                  <a:lnTo>
                    <a:pt x="440795" y="136350"/>
                  </a:lnTo>
                  <a:lnTo>
                    <a:pt x="391944" y="53757"/>
                  </a:lnTo>
                  <a:lnTo>
                    <a:pt x="391944" y="136350"/>
                  </a:lnTo>
                  <a:lnTo>
                    <a:pt x="361274" y="136350"/>
                  </a:lnTo>
                  <a:lnTo>
                    <a:pt x="361274" y="0"/>
                  </a:lnTo>
                  <a:lnTo>
                    <a:pt x="394709" y="0"/>
                  </a:lnTo>
                  <a:lnTo>
                    <a:pt x="443452" y="83586"/>
                  </a:lnTo>
                  <a:lnTo>
                    <a:pt x="443452" y="0"/>
                  </a:lnTo>
                  <a:close/>
                  <a:moveTo>
                    <a:pt x="550721" y="136429"/>
                  </a:moveTo>
                  <a:lnTo>
                    <a:pt x="550721" y="0"/>
                  </a:lnTo>
                  <a:lnTo>
                    <a:pt x="598561" y="0"/>
                  </a:lnTo>
                  <a:cubicBezTo>
                    <a:pt x="645445" y="0"/>
                    <a:pt x="668355" y="22908"/>
                    <a:pt x="668355" y="68698"/>
                  </a:cubicBezTo>
                  <a:cubicBezTo>
                    <a:pt x="668355" y="114487"/>
                    <a:pt x="645445" y="137369"/>
                    <a:pt x="598508" y="137369"/>
                  </a:cubicBezTo>
                  <a:lnTo>
                    <a:pt x="550668" y="137369"/>
                  </a:lnTo>
                  <a:close/>
                  <a:moveTo>
                    <a:pt x="584156" y="107539"/>
                  </a:moveTo>
                  <a:lnTo>
                    <a:pt x="599385" y="107539"/>
                  </a:lnTo>
                  <a:cubicBezTo>
                    <a:pt x="622348" y="107539"/>
                    <a:pt x="634707" y="94479"/>
                    <a:pt x="634707" y="67783"/>
                  </a:cubicBezTo>
                  <a:cubicBezTo>
                    <a:pt x="634707" y="41898"/>
                    <a:pt x="623305" y="27975"/>
                    <a:pt x="599385" y="27975"/>
                  </a:cubicBezTo>
                  <a:lnTo>
                    <a:pt x="584156" y="27975"/>
                  </a:lnTo>
                  <a:close/>
                  <a:moveTo>
                    <a:pt x="844247" y="0"/>
                  </a:moveTo>
                  <a:lnTo>
                    <a:pt x="844247" y="26931"/>
                  </a:lnTo>
                  <a:lnTo>
                    <a:pt x="776288" y="26931"/>
                  </a:lnTo>
                  <a:lnTo>
                    <a:pt x="776288" y="54854"/>
                  </a:lnTo>
                  <a:lnTo>
                    <a:pt x="839463" y="54854"/>
                  </a:lnTo>
                  <a:lnTo>
                    <a:pt x="839463" y="81758"/>
                  </a:lnTo>
                  <a:lnTo>
                    <a:pt x="776288" y="81758"/>
                  </a:lnTo>
                  <a:lnTo>
                    <a:pt x="776288" y="136612"/>
                  </a:lnTo>
                  <a:lnTo>
                    <a:pt x="742879" y="136612"/>
                  </a:lnTo>
                  <a:lnTo>
                    <a:pt x="742879" y="0"/>
                  </a:lnTo>
                  <a:close/>
                  <a:moveTo>
                    <a:pt x="985642" y="114487"/>
                  </a:moveTo>
                  <a:lnTo>
                    <a:pt x="936925" y="114487"/>
                  </a:lnTo>
                  <a:lnTo>
                    <a:pt x="930227" y="136350"/>
                  </a:lnTo>
                  <a:lnTo>
                    <a:pt x="894931" y="136350"/>
                  </a:lnTo>
                  <a:lnTo>
                    <a:pt x="943675" y="0"/>
                  </a:lnTo>
                  <a:lnTo>
                    <a:pt x="978041" y="0"/>
                  </a:lnTo>
                  <a:lnTo>
                    <a:pt x="1028725" y="136350"/>
                  </a:lnTo>
                  <a:lnTo>
                    <a:pt x="993376" y="136350"/>
                  </a:lnTo>
                  <a:close/>
                  <a:moveTo>
                    <a:pt x="977057" y="88628"/>
                  </a:moveTo>
                  <a:lnTo>
                    <a:pt x="960845" y="35864"/>
                  </a:lnTo>
                  <a:lnTo>
                    <a:pt x="944632" y="88628"/>
                  </a:lnTo>
                  <a:close/>
                  <a:moveTo>
                    <a:pt x="1125282" y="0"/>
                  </a:moveTo>
                  <a:lnTo>
                    <a:pt x="1125282" y="107487"/>
                  </a:lnTo>
                  <a:lnTo>
                    <a:pt x="1177003" y="107487"/>
                  </a:lnTo>
                  <a:lnTo>
                    <a:pt x="1177003" y="136350"/>
                  </a:lnTo>
                  <a:lnTo>
                    <a:pt x="1091954" y="136350"/>
                  </a:lnTo>
                  <a:lnTo>
                    <a:pt x="1091954" y="0"/>
                  </a:lnTo>
                  <a:close/>
                  <a:moveTo>
                    <a:pt x="1279222" y="0"/>
                  </a:moveTo>
                  <a:lnTo>
                    <a:pt x="1279222" y="107487"/>
                  </a:lnTo>
                  <a:lnTo>
                    <a:pt x="1330889" y="107487"/>
                  </a:lnTo>
                  <a:lnTo>
                    <a:pt x="1330889" y="136350"/>
                  </a:lnTo>
                  <a:lnTo>
                    <a:pt x="1245840" y="136350"/>
                  </a:lnTo>
                  <a:lnTo>
                    <a:pt x="12458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Bar on Right">
  <p:cSld name="Title + Subtitle + Bullets + Image"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2"/>
          <p:cNvSpPr txBox="1"/>
          <p:nvPr>
            <p:ph type="title"/>
          </p:nvPr>
        </p:nvSpPr>
        <p:spPr>
          <a:xfrm>
            <a:off x="502920" y="242775"/>
            <a:ext cx="45720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32" name="Google Shape;432;p72"/>
          <p:cNvSpPr txBox="1"/>
          <p:nvPr>
            <p:ph idx="1" type="body"/>
          </p:nvPr>
        </p:nvSpPr>
        <p:spPr>
          <a:xfrm>
            <a:off x="502931" y="1143000"/>
            <a:ext cx="4572000" cy="3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■"/>
              <a:defRPr>
                <a:solidFill>
                  <a:schemeClr val="dk1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33" name="Google Shape;433;p72"/>
          <p:cNvSpPr txBox="1"/>
          <p:nvPr>
            <p:ph idx="2" type="subTitle"/>
          </p:nvPr>
        </p:nvSpPr>
        <p:spPr>
          <a:xfrm>
            <a:off x="502931" y="731520"/>
            <a:ext cx="45720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Blank" showMasterSp="0">
  <p:cSld name="Blank">
    <p:bg>
      <p:bgPr>
        <a:solidFill>
          <a:srgbClr val="FFFFFF"/>
        </a:solidFill>
      </p:bgPr>
    </p:bg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ble of Contents">
  <p:cSld name="Table of Contents"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4"/>
          <p:cNvSpPr/>
          <p:nvPr/>
        </p:nvSpPr>
        <p:spPr>
          <a:xfrm>
            <a:off x="0" y="-125"/>
            <a:ext cx="2624100" cy="4692600"/>
          </a:xfrm>
          <a:prstGeom prst="rect">
            <a:avLst/>
          </a:prstGeom>
          <a:solidFill>
            <a:srgbClr val="002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74"/>
          <p:cNvSpPr txBox="1"/>
          <p:nvPr>
            <p:ph type="title"/>
          </p:nvPr>
        </p:nvSpPr>
        <p:spPr>
          <a:xfrm>
            <a:off x="508725" y="640064"/>
            <a:ext cx="1509900" cy="3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None/>
              <a:defRPr b="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38" name="Google Shape;438;p74"/>
          <p:cNvSpPr txBox="1"/>
          <p:nvPr>
            <p:ph idx="1" type="body"/>
          </p:nvPr>
        </p:nvSpPr>
        <p:spPr>
          <a:xfrm>
            <a:off x="3190475" y="640080"/>
            <a:ext cx="5403900" cy="3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AutoNum type="arabicPeriod"/>
              <a:defRPr sz="1800">
                <a:solidFill>
                  <a:schemeClr val="dk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>
                <a:solidFill>
                  <a:schemeClr val="dk1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⎼"/>
              <a:defRPr sz="1800">
                <a:solidFill>
                  <a:schemeClr val="dk1"/>
                </a:solidFill>
              </a:defRPr>
            </a:lvl3pPr>
            <a:lvl4pPr indent="-3429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4pPr>
            <a:lvl5pPr indent="-3429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6pPr>
            <a:lvl7pPr indent="-3429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7pPr>
            <a:lvl8pPr indent="-3429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8pPr>
            <a:lvl9pPr indent="-3429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Basic | No Subtitle">
  <p:cSld name="1 Title + Subtitle + Bullets_3"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75"/>
          <p:cNvSpPr txBox="1"/>
          <p:nvPr>
            <p:ph type="title"/>
          </p:nvPr>
        </p:nvSpPr>
        <p:spPr>
          <a:xfrm>
            <a:off x="502920" y="242775"/>
            <a:ext cx="80907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1" name="Google Shape;441;p75"/>
          <p:cNvSpPr txBox="1"/>
          <p:nvPr>
            <p:ph idx="1" type="body"/>
          </p:nvPr>
        </p:nvSpPr>
        <p:spPr>
          <a:xfrm>
            <a:off x="502920" y="777250"/>
            <a:ext cx="8092500" cy="38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⎼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Basic | Dark | Subtitle">
  <p:cSld name="Title + Subtitle + Bullets Dark">
    <p:bg>
      <p:bgPr>
        <a:solidFill>
          <a:schemeClr val="dk2"/>
        </a:solidFill>
      </p:bgPr>
    </p:bg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76"/>
          <p:cNvSpPr txBox="1"/>
          <p:nvPr>
            <p:ph idx="1" type="body"/>
          </p:nvPr>
        </p:nvSpPr>
        <p:spPr>
          <a:xfrm>
            <a:off x="502930" y="1143000"/>
            <a:ext cx="8092500" cy="30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44" name="Google Shape;444;p76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45" name="Google Shape;445;p76"/>
          <p:cNvSpPr txBox="1"/>
          <p:nvPr>
            <p:ph idx="2" type="subTitle"/>
          </p:nvPr>
        </p:nvSpPr>
        <p:spPr>
          <a:xfrm>
            <a:off x="502930" y="731520"/>
            <a:ext cx="8092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  <p:grpSp>
        <p:nvGrpSpPr>
          <p:cNvPr id="446" name="Google Shape;446;p76"/>
          <p:cNvGrpSpPr/>
          <p:nvPr/>
        </p:nvGrpSpPr>
        <p:grpSpPr>
          <a:xfrm>
            <a:off x="285750" y="4880021"/>
            <a:ext cx="798080" cy="70058"/>
            <a:chOff x="285750" y="4880021"/>
            <a:chExt cx="798080" cy="70058"/>
          </a:xfrm>
        </p:grpSpPr>
        <p:sp>
          <p:nvSpPr>
            <p:cNvPr id="447" name="Google Shape;447;p76"/>
            <p:cNvSpPr/>
            <p:nvPr/>
          </p:nvSpPr>
          <p:spPr>
            <a:xfrm>
              <a:off x="314435" y="4880632"/>
              <a:ext cx="18068" cy="40471"/>
            </a:xfrm>
            <a:custGeom>
              <a:rect b="b" l="l" r="r" t="t"/>
              <a:pathLst>
                <a:path extrusionOk="0" h="79354" w="35428">
                  <a:moveTo>
                    <a:pt x="0" y="68880"/>
                  </a:moveTo>
                  <a:lnTo>
                    <a:pt x="0" y="0"/>
                  </a:lnTo>
                  <a:lnTo>
                    <a:pt x="35428" y="0"/>
                  </a:lnTo>
                  <a:lnTo>
                    <a:pt x="35428" y="79355"/>
                  </a:lnTo>
                  <a:lnTo>
                    <a:pt x="10870" y="79355"/>
                  </a:lnTo>
                  <a:cubicBezTo>
                    <a:pt x="5175" y="78865"/>
                    <a:pt x="625" y="74491"/>
                    <a:pt x="0" y="6890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76"/>
            <p:cNvSpPr/>
            <p:nvPr/>
          </p:nvSpPr>
          <p:spPr>
            <a:xfrm>
              <a:off x="343309" y="4880340"/>
              <a:ext cx="18082" cy="40724"/>
            </a:xfrm>
            <a:custGeom>
              <a:rect b="b" l="l" r="r" t="t"/>
              <a:pathLst>
                <a:path extrusionOk="0" h="79851" w="35454">
                  <a:moveTo>
                    <a:pt x="0" y="0"/>
                  </a:moveTo>
                  <a:lnTo>
                    <a:pt x="35455" y="0"/>
                  </a:lnTo>
                  <a:lnTo>
                    <a:pt x="35455" y="79851"/>
                  </a:lnTo>
                  <a:lnTo>
                    <a:pt x="0" y="79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76"/>
            <p:cNvSpPr/>
            <p:nvPr/>
          </p:nvSpPr>
          <p:spPr>
            <a:xfrm>
              <a:off x="285750" y="4880353"/>
              <a:ext cx="75717" cy="69432"/>
            </a:xfrm>
            <a:custGeom>
              <a:rect b="b" l="l" r="r" t="t"/>
              <a:pathLst>
                <a:path extrusionOk="0" h="136141" w="148464">
                  <a:moveTo>
                    <a:pt x="125714" y="136141"/>
                  </a:moveTo>
                  <a:lnTo>
                    <a:pt x="59428" y="136141"/>
                  </a:lnTo>
                  <a:cubicBezTo>
                    <a:pt x="26737" y="136141"/>
                    <a:pt x="0" y="108244"/>
                    <a:pt x="0" y="74261"/>
                  </a:cubicBezTo>
                  <a:lnTo>
                    <a:pt x="0" y="0"/>
                  </a:lnTo>
                  <a:lnTo>
                    <a:pt x="35428" y="0"/>
                  </a:lnTo>
                  <a:lnTo>
                    <a:pt x="35428" y="74131"/>
                  </a:lnTo>
                  <a:cubicBezTo>
                    <a:pt x="35428" y="87844"/>
                    <a:pt x="46325" y="99233"/>
                    <a:pt x="59561" y="99233"/>
                  </a:cubicBezTo>
                  <a:lnTo>
                    <a:pt x="148464" y="99233"/>
                  </a:lnTo>
                  <a:lnTo>
                    <a:pt x="148464" y="136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76"/>
            <p:cNvSpPr/>
            <p:nvPr/>
          </p:nvSpPr>
          <p:spPr>
            <a:xfrm>
              <a:off x="405077" y="4880021"/>
              <a:ext cx="678753" cy="70058"/>
            </a:xfrm>
            <a:custGeom>
              <a:rect b="b" l="l" r="r" t="t"/>
              <a:pathLst>
                <a:path extrusionOk="0" h="137369" w="1330888">
                  <a:moveTo>
                    <a:pt x="149129" y="136429"/>
                  </a:moveTo>
                  <a:lnTo>
                    <a:pt x="114790" y="136429"/>
                  </a:lnTo>
                  <a:lnTo>
                    <a:pt x="91747" y="50753"/>
                  </a:lnTo>
                  <a:lnTo>
                    <a:pt x="68704" y="136429"/>
                  </a:lnTo>
                  <a:lnTo>
                    <a:pt x="34445" y="136429"/>
                  </a:lnTo>
                  <a:lnTo>
                    <a:pt x="0" y="0"/>
                  </a:lnTo>
                  <a:lnTo>
                    <a:pt x="34365" y="0"/>
                  </a:lnTo>
                  <a:lnTo>
                    <a:pt x="53475" y="91579"/>
                  </a:lnTo>
                  <a:lnTo>
                    <a:pt x="76491" y="0"/>
                  </a:lnTo>
                  <a:lnTo>
                    <a:pt x="106152" y="0"/>
                  </a:lnTo>
                  <a:lnTo>
                    <a:pt x="130072" y="91579"/>
                  </a:lnTo>
                  <a:lnTo>
                    <a:pt x="149129" y="0"/>
                  </a:lnTo>
                  <a:lnTo>
                    <a:pt x="182564" y="0"/>
                  </a:lnTo>
                  <a:close/>
                  <a:moveTo>
                    <a:pt x="247467" y="136429"/>
                  </a:moveTo>
                  <a:lnTo>
                    <a:pt x="247467" y="0"/>
                  </a:lnTo>
                  <a:lnTo>
                    <a:pt x="280902" y="0"/>
                  </a:lnTo>
                  <a:lnTo>
                    <a:pt x="280902" y="136350"/>
                  </a:lnTo>
                  <a:lnTo>
                    <a:pt x="247573" y="136350"/>
                  </a:lnTo>
                  <a:close/>
                  <a:moveTo>
                    <a:pt x="473299" y="0"/>
                  </a:moveTo>
                  <a:lnTo>
                    <a:pt x="473299" y="136350"/>
                  </a:lnTo>
                  <a:lnTo>
                    <a:pt x="440795" y="136350"/>
                  </a:lnTo>
                  <a:lnTo>
                    <a:pt x="391944" y="53757"/>
                  </a:lnTo>
                  <a:lnTo>
                    <a:pt x="391944" y="136350"/>
                  </a:lnTo>
                  <a:lnTo>
                    <a:pt x="361274" y="136350"/>
                  </a:lnTo>
                  <a:lnTo>
                    <a:pt x="361274" y="0"/>
                  </a:lnTo>
                  <a:lnTo>
                    <a:pt x="394709" y="0"/>
                  </a:lnTo>
                  <a:lnTo>
                    <a:pt x="443452" y="83586"/>
                  </a:lnTo>
                  <a:lnTo>
                    <a:pt x="443452" y="0"/>
                  </a:lnTo>
                  <a:close/>
                  <a:moveTo>
                    <a:pt x="550721" y="136429"/>
                  </a:moveTo>
                  <a:lnTo>
                    <a:pt x="550721" y="0"/>
                  </a:lnTo>
                  <a:lnTo>
                    <a:pt x="598561" y="0"/>
                  </a:lnTo>
                  <a:cubicBezTo>
                    <a:pt x="645445" y="0"/>
                    <a:pt x="668355" y="22908"/>
                    <a:pt x="668355" y="68698"/>
                  </a:cubicBezTo>
                  <a:cubicBezTo>
                    <a:pt x="668355" y="114487"/>
                    <a:pt x="645445" y="137369"/>
                    <a:pt x="598508" y="137369"/>
                  </a:cubicBezTo>
                  <a:lnTo>
                    <a:pt x="550668" y="137369"/>
                  </a:lnTo>
                  <a:close/>
                  <a:moveTo>
                    <a:pt x="584156" y="107539"/>
                  </a:moveTo>
                  <a:lnTo>
                    <a:pt x="599385" y="107539"/>
                  </a:lnTo>
                  <a:cubicBezTo>
                    <a:pt x="622348" y="107539"/>
                    <a:pt x="634707" y="94479"/>
                    <a:pt x="634707" y="67783"/>
                  </a:cubicBezTo>
                  <a:cubicBezTo>
                    <a:pt x="634707" y="41898"/>
                    <a:pt x="623305" y="27975"/>
                    <a:pt x="599385" y="27975"/>
                  </a:cubicBezTo>
                  <a:lnTo>
                    <a:pt x="584156" y="27975"/>
                  </a:lnTo>
                  <a:close/>
                  <a:moveTo>
                    <a:pt x="844247" y="0"/>
                  </a:moveTo>
                  <a:lnTo>
                    <a:pt x="844247" y="26931"/>
                  </a:lnTo>
                  <a:lnTo>
                    <a:pt x="776288" y="26931"/>
                  </a:lnTo>
                  <a:lnTo>
                    <a:pt x="776288" y="54854"/>
                  </a:lnTo>
                  <a:lnTo>
                    <a:pt x="839463" y="54854"/>
                  </a:lnTo>
                  <a:lnTo>
                    <a:pt x="839463" y="81758"/>
                  </a:lnTo>
                  <a:lnTo>
                    <a:pt x="776288" y="81758"/>
                  </a:lnTo>
                  <a:lnTo>
                    <a:pt x="776288" y="136612"/>
                  </a:lnTo>
                  <a:lnTo>
                    <a:pt x="742879" y="136612"/>
                  </a:lnTo>
                  <a:lnTo>
                    <a:pt x="742879" y="0"/>
                  </a:lnTo>
                  <a:close/>
                  <a:moveTo>
                    <a:pt x="985642" y="114487"/>
                  </a:moveTo>
                  <a:lnTo>
                    <a:pt x="936925" y="114487"/>
                  </a:lnTo>
                  <a:lnTo>
                    <a:pt x="930227" y="136350"/>
                  </a:lnTo>
                  <a:lnTo>
                    <a:pt x="894931" y="136350"/>
                  </a:lnTo>
                  <a:lnTo>
                    <a:pt x="943675" y="0"/>
                  </a:lnTo>
                  <a:lnTo>
                    <a:pt x="978041" y="0"/>
                  </a:lnTo>
                  <a:lnTo>
                    <a:pt x="1028725" y="136350"/>
                  </a:lnTo>
                  <a:lnTo>
                    <a:pt x="993376" y="136350"/>
                  </a:lnTo>
                  <a:close/>
                  <a:moveTo>
                    <a:pt x="977057" y="88628"/>
                  </a:moveTo>
                  <a:lnTo>
                    <a:pt x="960845" y="35864"/>
                  </a:lnTo>
                  <a:lnTo>
                    <a:pt x="944632" y="88628"/>
                  </a:lnTo>
                  <a:close/>
                  <a:moveTo>
                    <a:pt x="1125282" y="0"/>
                  </a:moveTo>
                  <a:lnTo>
                    <a:pt x="1125282" y="107487"/>
                  </a:lnTo>
                  <a:lnTo>
                    <a:pt x="1177003" y="107487"/>
                  </a:lnTo>
                  <a:lnTo>
                    <a:pt x="1177003" y="136350"/>
                  </a:lnTo>
                  <a:lnTo>
                    <a:pt x="1091954" y="136350"/>
                  </a:lnTo>
                  <a:lnTo>
                    <a:pt x="1091954" y="0"/>
                  </a:lnTo>
                  <a:close/>
                  <a:moveTo>
                    <a:pt x="1279222" y="0"/>
                  </a:moveTo>
                  <a:lnTo>
                    <a:pt x="1279222" y="107487"/>
                  </a:lnTo>
                  <a:lnTo>
                    <a:pt x="1330889" y="107487"/>
                  </a:lnTo>
                  <a:lnTo>
                    <a:pt x="1330889" y="136350"/>
                  </a:lnTo>
                  <a:lnTo>
                    <a:pt x="1245840" y="136350"/>
                  </a:lnTo>
                  <a:lnTo>
                    <a:pt x="12458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Three Icons">
  <p:cSld name="Three icons Bright">
    <p:bg>
      <p:bgPr>
        <a:solidFill>
          <a:schemeClr val="lt1"/>
        </a:solidFill>
      </p:bgPr>
    </p:bg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7"/>
          <p:cNvSpPr txBox="1"/>
          <p:nvPr>
            <p:ph idx="1" type="body"/>
          </p:nvPr>
        </p:nvSpPr>
        <p:spPr>
          <a:xfrm>
            <a:off x="502931" y="3039035"/>
            <a:ext cx="2381400" cy="1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dk2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53" name="Google Shape;453;p77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54" name="Google Shape;454;p77"/>
          <p:cNvSpPr txBox="1"/>
          <p:nvPr>
            <p:ph idx="2" type="body"/>
          </p:nvPr>
        </p:nvSpPr>
        <p:spPr>
          <a:xfrm>
            <a:off x="3376722" y="3039035"/>
            <a:ext cx="2381400" cy="1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dk2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55" name="Google Shape;455;p77"/>
          <p:cNvSpPr txBox="1"/>
          <p:nvPr>
            <p:ph idx="3" type="body"/>
          </p:nvPr>
        </p:nvSpPr>
        <p:spPr>
          <a:xfrm>
            <a:off x="6250514" y="3039035"/>
            <a:ext cx="2381400" cy="1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dk2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56" name="Google Shape;456;p77"/>
          <p:cNvSpPr txBox="1"/>
          <p:nvPr>
            <p:ph idx="4" type="body"/>
          </p:nvPr>
        </p:nvSpPr>
        <p:spPr>
          <a:xfrm>
            <a:off x="502931" y="2521324"/>
            <a:ext cx="2381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 sz="1200">
                <a:solidFill>
                  <a:schemeClr val="accent3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57" name="Google Shape;457;p77"/>
          <p:cNvSpPr txBox="1"/>
          <p:nvPr>
            <p:ph idx="5" type="body"/>
          </p:nvPr>
        </p:nvSpPr>
        <p:spPr>
          <a:xfrm>
            <a:off x="3376722" y="2521324"/>
            <a:ext cx="2381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 sz="1200">
                <a:solidFill>
                  <a:schemeClr val="accent3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58" name="Google Shape;458;p77"/>
          <p:cNvSpPr txBox="1"/>
          <p:nvPr>
            <p:ph idx="6" type="body"/>
          </p:nvPr>
        </p:nvSpPr>
        <p:spPr>
          <a:xfrm>
            <a:off x="6250514" y="2521324"/>
            <a:ext cx="2381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 sz="1200">
                <a:solidFill>
                  <a:schemeClr val="accent3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Three Columns">
  <p:cSld name="Three icons Bright_1">
    <p:bg>
      <p:bgPr>
        <a:solidFill>
          <a:schemeClr val="lt1"/>
        </a:solidFill>
      </p:bgPr>
    </p:bg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8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61" name="Google Shape;461;p78"/>
          <p:cNvSpPr txBox="1"/>
          <p:nvPr>
            <p:ph idx="1" type="body"/>
          </p:nvPr>
        </p:nvSpPr>
        <p:spPr>
          <a:xfrm>
            <a:off x="502920" y="1143000"/>
            <a:ext cx="2302800" cy="3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21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2100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⎼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2100" lvl="3" marL="18288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2100" lvl="4" marL="22860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2100" lvl="5" marL="2743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2100" lvl="8" marL="41148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62" name="Google Shape;462;p78"/>
          <p:cNvSpPr txBox="1"/>
          <p:nvPr>
            <p:ph idx="2" type="body"/>
          </p:nvPr>
        </p:nvSpPr>
        <p:spPr>
          <a:xfrm>
            <a:off x="3397768" y="1143000"/>
            <a:ext cx="2302800" cy="3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21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2100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⎼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2100" lvl="3" marL="18288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2100" lvl="4" marL="22860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2100" lvl="5" marL="2743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2100" lvl="8" marL="41148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63" name="Google Shape;463;p78"/>
          <p:cNvSpPr txBox="1"/>
          <p:nvPr>
            <p:ph idx="3" type="body"/>
          </p:nvPr>
        </p:nvSpPr>
        <p:spPr>
          <a:xfrm>
            <a:off x="6292616" y="1143000"/>
            <a:ext cx="2302800" cy="3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21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2100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⎼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2100" lvl="3" marL="18288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2100" lvl="4" marL="22860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2100" lvl="5" marL="2743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2100" lvl="8" marL="41148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64" name="Google Shape;464;p78"/>
          <p:cNvSpPr txBox="1"/>
          <p:nvPr>
            <p:ph idx="4" type="subTitle"/>
          </p:nvPr>
        </p:nvSpPr>
        <p:spPr>
          <a:xfrm>
            <a:off x="505825" y="731520"/>
            <a:ext cx="8092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Two Columns">
  <p:cSld name="Two Columns Bright"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9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67" name="Google Shape;467;p79"/>
          <p:cNvSpPr txBox="1"/>
          <p:nvPr>
            <p:ph idx="1" type="body"/>
          </p:nvPr>
        </p:nvSpPr>
        <p:spPr>
          <a:xfrm>
            <a:off x="502928" y="1143000"/>
            <a:ext cx="3863100" cy="3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■"/>
              <a:defRPr>
                <a:solidFill>
                  <a:schemeClr val="dk1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68" name="Google Shape;468;p79"/>
          <p:cNvSpPr txBox="1"/>
          <p:nvPr>
            <p:ph idx="2" type="subTitle"/>
          </p:nvPr>
        </p:nvSpPr>
        <p:spPr>
          <a:xfrm>
            <a:off x="502931" y="731520"/>
            <a:ext cx="8092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69" name="Google Shape;469;p79"/>
          <p:cNvSpPr txBox="1"/>
          <p:nvPr>
            <p:ph idx="3" type="body"/>
          </p:nvPr>
        </p:nvSpPr>
        <p:spPr>
          <a:xfrm>
            <a:off x="4732328" y="1143000"/>
            <a:ext cx="3863100" cy="3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■"/>
              <a:defRPr>
                <a:solidFill>
                  <a:schemeClr val="dk1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Two Columns | Dark">
  <p:cSld name="Two Columns Dark">
    <p:bg>
      <p:bgPr>
        <a:solidFill>
          <a:schemeClr val="dk2"/>
        </a:solidFill>
      </p:bgPr>
    </p:bg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80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72" name="Google Shape;472;p80"/>
          <p:cNvSpPr txBox="1"/>
          <p:nvPr>
            <p:ph idx="1" type="subTitle"/>
          </p:nvPr>
        </p:nvSpPr>
        <p:spPr>
          <a:xfrm>
            <a:off x="502930" y="731520"/>
            <a:ext cx="8092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3" name="Google Shape;473;p80"/>
          <p:cNvSpPr txBox="1"/>
          <p:nvPr>
            <p:ph idx="2" type="body"/>
          </p:nvPr>
        </p:nvSpPr>
        <p:spPr>
          <a:xfrm>
            <a:off x="502928" y="1143000"/>
            <a:ext cx="3863100" cy="3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74" name="Google Shape;474;p80"/>
          <p:cNvSpPr txBox="1"/>
          <p:nvPr>
            <p:ph idx="3" type="body"/>
          </p:nvPr>
        </p:nvSpPr>
        <p:spPr>
          <a:xfrm>
            <a:off x="4732328" y="1143000"/>
            <a:ext cx="3863100" cy="3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grpSp>
        <p:nvGrpSpPr>
          <p:cNvPr id="475" name="Google Shape;475;p80"/>
          <p:cNvGrpSpPr/>
          <p:nvPr/>
        </p:nvGrpSpPr>
        <p:grpSpPr>
          <a:xfrm>
            <a:off x="285750" y="4880021"/>
            <a:ext cx="798080" cy="70058"/>
            <a:chOff x="285750" y="4880021"/>
            <a:chExt cx="798080" cy="70058"/>
          </a:xfrm>
        </p:grpSpPr>
        <p:sp>
          <p:nvSpPr>
            <p:cNvPr id="476" name="Google Shape;476;p80"/>
            <p:cNvSpPr/>
            <p:nvPr/>
          </p:nvSpPr>
          <p:spPr>
            <a:xfrm>
              <a:off x="314435" y="4880632"/>
              <a:ext cx="18068" cy="40471"/>
            </a:xfrm>
            <a:custGeom>
              <a:rect b="b" l="l" r="r" t="t"/>
              <a:pathLst>
                <a:path extrusionOk="0" h="79354" w="35428">
                  <a:moveTo>
                    <a:pt x="0" y="68880"/>
                  </a:moveTo>
                  <a:lnTo>
                    <a:pt x="0" y="0"/>
                  </a:lnTo>
                  <a:lnTo>
                    <a:pt x="35428" y="0"/>
                  </a:lnTo>
                  <a:lnTo>
                    <a:pt x="35428" y="79355"/>
                  </a:lnTo>
                  <a:lnTo>
                    <a:pt x="10870" y="79355"/>
                  </a:lnTo>
                  <a:cubicBezTo>
                    <a:pt x="5175" y="78865"/>
                    <a:pt x="625" y="74491"/>
                    <a:pt x="0" y="6890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80"/>
            <p:cNvSpPr/>
            <p:nvPr/>
          </p:nvSpPr>
          <p:spPr>
            <a:xfrm>
              <a:off x="343309" y="4880340"/>
              <a:ext cx="18082" cy="40724"/>
            </a:xfrm>
            <a:custGeom>
              <a:rect b="b" l="l" r="r" t="t"/>
              <a:pathLst>
                <a:path extrusionOk="0" h="79851" w="35454">
                  <a:moveTo>
                    <a:pt x="0" y="0"/>
                  </a:moveTo>
                  <a:lnTo>
                    <a:pt x="35455" y="0"/>
                  </a:lnTo>
                  <a:lnTo>
                    <a:pt x="35455" y="79851"/>
                  </a:lnTo>
                  <a:lnTo>
                    <a:pt x="0" y="79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80"/>
            <p:cNvSpPr/>
            <p:nvPr/>
          </p:nvSpPr>
          <p:spPr>
            <a:xfrm>
              <a:off x="285750" y="4880353"/>
              <a:ext cx="75717" cy="69432"/>
            </a:xfrm>
            <a:custGeom>
              <a:rect b="b" l="l" r="r" t="t"/>
              <a:pathLst>
                <a:path extrusionOk="0" h="136141" w="148464">
                  <a:moveTo>
                    <a:pt x="125714" y="136141"/>
                  </a:moveTo>
                  <a:lnTo>
                    <a:pt x="59428" y="136141"/>
                  </a:lnTo>
                  <a:cubicBezTo>
                    <a:pt x="26737" y="136141"/>
                    <a:pt x="0" y="108244"/>
                    <a:pt x="0" y="74261"/>
                  </a:cubicBezTo>
                  <a:lnTo>
                    <a:pt x="0" y="0"/>
                  </a:lnTo>
                  <a:lnTo>
                    <a:pt x="35428" y="0"/>
                  </a:lnTo>
                  <a:lnTo>
                    <a:pt x="35428" y="74131"/>
                  </a:lnTo>
                  <a:cubicBezTo>
                    <a:pt x="35428" y="87844"/>
                    <a:pt x="46325" y="99233"/>
                    <a:pt x="59561" y="99233"/>
                  </a:cubicBezTo>
                  <a:lnTo>
                    <a:pt x="148464" y="99233"/>
                  </a:lnTo>
                  <a:lnTo>
                    <a:pt x="148464" y="136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80"/>
            <p:cNvSpPr/>
            <p:nvPr/>
          </p:nvSpPr>
          <p:spPr>
            <a:xfrm>
              <a:off x="405077" y="4880021"/>
              <a:ext cx="678753" cy="70058"/>
            </a:xfrm>
            <a:custGeom>
              <a:rect b="b" l="l" r="r" t="t"/>
              <a:pathLst>
                <a:path extrusionOk="0" h="137369" w="1330888">
                  <a:moveTo>
                    <a:pt x="149129" y="136429"/>
                  </a:moveTo>
                  <a:lnTo>
                    <a:pt x="114790" y="136429"/>
                  </a:lnTo>
                  <a:lnTo>
                    <a:pt x="91747" y="50753"/>
                  </a:lnTo>
                  <a:lnTo>
                    <a:pt x="68704" y="136429"/>
                  </a:lnTo>
                  <a:lnTo>
                    <a:pt x="34445" y="136429"/>
                  </a:lnTo>
                  <a:lnTo>
                    <a:pt x="0" y="0"/>
                  </a:lnTo>
                  <a:lnTo>
                    <a:pt x="34365" y="0"/>
                  </a:lnTo>
                  <a:lnTo>
                    <a:pt x="53475" y="91579"/>
                  </a:lnTo>
                  <a:lnTo>
                    <a:pt x="76491" y="0"/>
                  </a:lnTo>
                  <a:lnTo>
                    <a:pt x="106152" y="0"/>
                  </a:lnTo>
                  <a:lnTo>
                    <a:pt x="130072" y="91579"/>
                  </a:lnTo>
                  <a:lnTo>
                    <a:pt x="149129" y="0"/>
                  </a:lnTo>
                  <a:lnTo>
                    <a:pt x="182564" y="0"/>
                  </a:lnTo>
                  <a:close/>
                  <a:moveTo>
                    <a:pt x="247467" y="136429"/>
                  </a:moveTo>
                  <a:lnTo>
                    <a:pt x="247467" y="0"/>
                  </a:lnTo>
                  <a:lnTo>
                    <a:pt x="280902" y="0"/>
                  </a:lnTo>
                  <a:lnTo>
                    <a:pt x="280902" y="136350"/>
                  </a:lnTo>
                  <a:lnTo>
                    <a:pt x="247573" y="136350"/>
                  </a:lnTo>
                  <a:close/>
                  <a:moveTo>
                    <a:pt x="473299" y="0"/>
                  </a:moveTo>
                  <a:lnTo>
                    <a:pt x="473299" y="136350"/>
                  </a:lnTo>
                  <a:lnTo>
                    <a:pt x="440795" y="136350"/>
                  </a:lnTo>
                  <a:lnTo>
                    <a:pt x="391944" y="53757"/>
                  </a:lnTo>
                  <a:lnTo>
                    <a:pt x="391944" y="136350"/>
                  </a:lnTo>
                  <a:lnTo>
                    <a:pt x="361274" y="136350"/>
                  </a:lnTo>
                  <a:lnTo>
                    <a:pt x="361274" y="0"/>
                  </a:lnTo>
                  <a:lnTo>
                    <a:pt x="394709" y="0"/>
                  </a:lnTo>
                  <a:lnTo>
                    <a:pt x="443452" y="83586"/>
                  </a:lnTo>
                  <a:lnTo>
                    <a:pt x="443452" y="0"/>
                  </a:lnTo>
                  <a:close/>
                  <a:moveTo>
                    <a:pt x="550721" y="136429"/>
                  </a:moveTo>
                  <a:lnTo>
                    <a:pt x="550721" y="0"/>
                  </a:lnTo>
                  <a:lnTo>
                    <a:pt x="598561" y="0"/>
                  </a:lnTo>
                  <a:cubicBezTo>
                    <a:pt x="645445" y="0"/>
                    <a:pt x="668355" y="22908"/>
                    <a:pt x="668355" y="68698"/>
                  </a:cubicBezTo>
                  <a:cubicBezTo>
                    <a:pt x="668355" y="114487"/>
                    <a:pt x="645445" y="137369"/>
                    <a:pt x="598508" y="137369"/>
                  </a:cubicBezTo>
                  <a:lnTo>
                    <a:pt x="550668" y="137369"/>
                  </a:lnTo>
                  <a:close/>
                  <a:moveTo>
                    <a:pt x="584156" y="107539"/>
                  </a:moveTo>
                  <a:lnTo>
                    <a:pt x="599385" y="107539"/>
                  </a:lnTo>
                  <a:cubicBezTo>
                    <a:pt x="622348" y="107539"/>
                    <a:pt x="634707" y="94479"/>
                    <a:pt x="634707" y="67783"/>
                  </a:cubicBezTo>
                  <a:cubicBezTo>
                    <a:pt x="634707" y="41898"/>
                    <a:pt x="623305" y="27975"/>
                    <a:pt x="599385" y="27975"/>
                  </a:cubicBezTo>
                  <a:lnTo>
                    <a:pt x="584156" y="27975"/>
                  </a:lnTo>
                  <a:close/>
                  <a:moveTo>
                    <a:pt x="844247" y="0"/>
                  </a:moveTo>
                  <a:lnTo>
                    <a:pt x="844247" y="26931"/>
                  </a:lnTo>
                  <a:lnTo>
                    <a:pt x="776288" y="26931"/>
                  </a:lnTo>
                  <a:lnTo>
                    <a:pt x="776288" y="54854"/>
                  </a:lnTo>
                  <a:lnTo>
                    <a:pt x="839463" y="54854"/>
                  </a:lnTo>
                  <a:lnTo>
                    <a:pt x="839463" y="81758"/>
                  </a:lnTo>
                  <a:lnTo>
                    <a:pt x="776288" y="81758"/>
                  </a:lnTo>
                  <a:lnTo>
                    <a:pt x="776288" y="136612"/>
                  </a:lnTo>
                  <a:lnTo>
                    <a:pt x="742879" y="136612"/>
                  </a:lnTo>
                  <a:lnTo>
                    <a:pt x="742879" y="0"/>
                  </a:lnTo>
                  <a:close/>
                  <a:moveTo>
                    <a:pt x="985642" y="114487"/>
                  </a:moveTo>
                  <a:lnTo>
                    <a:pt x="936925" y="114487"/>
                  </a:lnTo>
                  <a:lnTo>
                    <a:pt x="930227" y="136350"/>
                  </a:lnTo>
                  <a:lnTo>
                    <a:pt x="894931" y="136350"/>
                  </a:lnTo>
                  <a:lnTo>
                    <a:pt x="943675" y="0"/>
                  </a:lnTo>
                  <a:lnTo>
                    <a:pt x="978041" y="0"/>
                  </a:lnTo>
                  <a:lnTo>
                    <a:pt x="1028725" y="136350"/>
                  </a:lnTo>
                  <a:lnTo>
                    <a:pt x="993376" y="136350"/>
                  </a:lnTo>
                  <a:close/>
                  <a:moveTo>
                    <a:pt x="977057" y="88628"/>
                  </a:moveTo>
                  <a:lnTo>
                    <a:pt x="960845" y="35864"/>
                  </a:lnTo>
                  <a:lnTo>
                    <a:pt x="944632" y="88628"/>
                  </a:lnTo>
                  <a:close/>
                  <a:moveTo>
                    <a:pt x="1125282" y="0"/>
                  </a:moveTo>
                  <a:lnTo>
                    <a:pt x="1125282" y="107487"/>
                  </a:lnTo>
                  <a:lnTo>
                    <a:pt x="1177003" y="107487"/>
                  </a:lnTo>
                  <a:lnTo>
                    <a:pt x="1177003" y="136350"/>
                  </a:lnTo>
                  <a:lnTo>
                    <a:pt x="1091954" y="136350"/>
                  </a:lnTo>
                  <a:lnTo>
                    <a:pt x="1091954" y="0"/>
                  </a:lnTo>
                  <a:close/>
                  <a:moveTo>
                    <a:pt x="1279222" y="0"/>
                  </a:moveTo>
                  <a:lnTo>
                    <a:pt x="1279222" y="107487"/>
                  </a:lnTo>
                  <a:lnTo>
                    <a:pt x="1330889" y="107487"/>
                  </a:lnTo>
                  <a:lnTo>
                    <a:pt x="1330889" y="136350"/>
                  </a:lnTo>
                  <a:lnTo>
                    <a:pt x="1245840" y="136350"/>
                  </a:lnTo>
                  <a:lnTo>
                    <a:pt x="12458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Divider | Blue">
  <p:cSld name="1_Section">
    <p:bg>
      <p:bgPr>
        <a:solidFill>
          <a:schemeClr val="accent3"/>
        </a:solidFill>
      </p:bgPr>
    </p:bg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81"/>
          <p:cNvSpPr/>
          <p:nvPr/>
        </p:nvSpPr>
        <p:spPr>
          <a:xfrm>
            <a:off x="0" y="-10100"/>
            <a:ext cx="9144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" name="Google Shape;482;p81"/>
          <p:cNvPicPr preferRelativeResize="0"/>
          <p:nvPr/>
        </p:nvPicPr>
        <p:blipFill rotWithShape="1">
          <a:blip r:embed="rId2">
            <a:alphaModFix amt="10000"/>
          </a:blip>
          <a:srcRect b="0" l="0" r="0" t="29083"/>
          <a:stretch/>
        </p:blipFill>
        <p:spPr>
          <a:xfrm>
            <a:off x="3615500" y="-10100"/>
            <a:ext cx="5226476" cy="3261151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81"/>
          <p:cNvSpPr txBox="1"/>
          <p:nvPr/>
        </p:nvSpPr>
        <p:spPr>
          <a:xfrm>
            <a:off x="8622407" y="4774727"/>
            <a:ext cx="40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1" i="0" lang="en" sz="9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900" u="none" cap="none" strike="noStrike">
              <a:solidFill>
                <a:srgbClr val="01A6B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84" name="Google Shape;484;p81"/>
          <p:cNvGrpSpPr/>
          <p:nvPr/>
        </p:nvGrpSpPr>
        <p:grpSpPr>
          <a:xfrm>
            <a:off x="285750" y="4880021"/>
            <a:ext cx="798080" cy="70058"/>
            <a:chOff x="285750" y="4880021"/>
            <a:chExt cx="798080" cy="70058"/>
          </a:xfrm>
        </p:grpSpPr>
        <p:sp>
          <p:nvSpPr>
            <p:cNvPr id="485" name="Google Shape;485;p81"/>
            <p:cNvSpPr/>
            <p:nvPr/>
          </p:nvSpPr>
          <p:spPr>
            <a:xfrm>
              <a:off x="314435" y="4880632"/>
              <a:ext cx="18068" cy="40471"/>
            </a:xfrm>
            <a:custGeom>
              <a:rect b="b" l="l" r="r" t="t"/>
              <a:pathLst>
                <a:path extrusionOk="0" h="79354" w="35428">
                  <a:moveTo>
                    <a:pt x="0" y="68880"/>
                  </a:moveTo>
                  <a:lnTo>
                    <a:pt x="0" y="0"/>
                  </a:lnTo>
                  <a:lnTo>
                    <a:pt x="35428" y="0"/>
                  </a:lnTo>
                  <a:lnTo>
                    <a:pt x="35428" y="79355"/>
                  </a:lnTo>
                  <a:lnTo>
                    <a:pt x="10870" y="79355"/>
                  </a:lnTo>
                  <a:cubicBezTo>
                    <a:pt x="5175" y="78865"/>
                    <a:pt x="625" y="74491"/>
                    <a:pt x="0" y="6890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81"/>
            <p:cNvSpPr/>
            <p:nvPr/>
          </p:nvSpPr>
          <p:spPr>
            <a:xfrm>
              <a:off x="343309" y="4880340"/>
              <a:ext cx="18082" cy="40724"/>
            </a:xfrm>
            <a:custGeom>
              <a:rect b="b" l="l" r="r" t="t"/>
              <a:pathLst>
                <a:path extrusionOk="0" h="79851" w="35454">
                  <a:moveTo>
                    <a:pt x="0" y="0"/>
                  </a:moveTo>
                  <a:lnTo>
                    <a:pt x="35455" y="0"/>
                  </a:lnTo>
                  <a:lnTo>
                    <a:pt x="35455" y="79851"/>
                  </a:lnTo>
                  <a:lnTo>
                    <a:pt x="0" y="79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81"/>
            <p:cNvSpPr/>
            <p:nvPr/>
          </p:nvSpPr>
          <p:spPr>
            <a:xfrm>
              <a:off x="285750" y="4880353"/>
              <a:ext cx="75717" cy="69432"/>
            </a:xfrm>
            <a:custGeom>
              <a:rect b="b" l="l" r="r" t="t"/>
              <a:pathLst>
                <a:path extrusionOk="0" h="136141" w="148464">
                  <a:moveTo>
                    <a:pt x="125714" y="136141"/>
                  </a:moveTo>
                  <a:lnTo>
                    <a:pt x="59428" y="136141"/>
                  </a:lnTo>
                  <a:cubicBezTo>
                    <a:pt x="26737" y="136141"/>
                    <a:pt x="0" y="108244"/>
                    <a:pt x="0" y="74261"/>
                  </a:cubicBezTo>
                  <a:lnTo>
                    <a:pt x="0" y="0"/>
                  </a:lnTo>
                  <a:lnTo>
                    <a:pt x="35428" y="0"/>
                  </a:lnTo>
                  <a:lnTo>
                    <a:pt x="35428" y="74131"/>
                  </a:lnTo>
                  <a:cubicBezTo>
                    <a:pt x="35428" y="87844"/>
                    <a:pt x="46325" y="99233"/>
                    <a:pt x="59561" y="99233"/>
                  </a:cubicBezTo>
                  <a:lnTo>
                    <a:pt x="148464" y="99233"/>
                  </a:lnTo>
                  <a:lnTo>
                    <a:pt x="148464" y="136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81"/>
            <p:cNvSpPr/>
            <p:nvPr/>
          </p:nvSpPr>
          <p:spPr>
            <a:xfrm>
              <a:off x="405077" y="4880021"/>
              <a:ext cx="678753" cy="70058"/>
            </a:xfrm>
            <a:custGeom>
              <a:rect b="b" l="l" r="r" t="t"/>
              <a:pathLst>
                <a:path extrusionOk="0" h="137369" w="1330888">
                  <a:moveTo>
                    <a:pt x="149129" y="136429"/>
                  </a:moveTo>
                  <a:lnTo>
                    <a:pt x="114790" y="136429"/>
                  </a:lnTo>
                  <a:lnTo>
                    <a:pt x="91747" y="50753"/>
                  </a:lnTo>
                  <a:lnTo>
                    <a:pt x="68704" y="136429"/>
                  </a:lnTo>
                  <a:lnTo>
                    <a:pt x="34445" y="136429"/>
                  </a:lnTo>
                  <a:lnTo>
                    <a:pt x="0" y="0"/>
                  </a:lnTo>
                  <a:lnTo>
                    <a:pt x="34365" y="0"/>
                  </a:lnTo>
                  <a:lnTo>
                    <a:pt x="53475" y="91579"/>
                  </a:lnTo>
                  <a:lnTo>
                    <a:pt x="76491" y="0"/>
                  </a:lnTo>
                  <a:lnTo>
                    <a:pt x="106152" y="0"/>
                  </a:lnTo>
                  <a:lnTo>
                    <a:pt x="130072" y="91579"/>
                  </a:lnTo>
                  <a:lnTo>
                    <a:pt x="149129" y="0"/>
                  </a:lnTo>
                  <a:lnTo>
                    <a:pt x="182564" y="0"/>
                  </a:lnTo>
                  <a:close/>
                  <a:moveTo>
                    <a:pt x="247467" y="136429"/>
                  </a:moveTo>
                  <a:lnTo>
                    <a:pt x="247467" y="0"/>
                  </a:lnTo>
                  <a:lnTo>
                    <a:pt x="280902" y="0"/>
                  </a:lnTo>
                  <a:lnTo>
                    <a:pt x="280902" y="136350"/>
                  </a:lnTo>
                  <a:lnTo>
                    <a:pt x="247573" y="136350"/>
                  </a:lnTo>
                  <a:close/>
                  <a:moveTo>
                    <a:pt x="473299" y="0"/>
                  </a:moveTo>
                  <a:lnTo>
                    <a:pt x="473299" y="136350"/>
                  </a:lnTo>
                  <a:lnTo>
                    <a:pt x="440795" y="136350"/>
                  </a:lnTo>
                  <a:lnTo>
                    <a:pt x="391944" y="53757"/>
                  </a:lnTo>
                  <a:lnTo>
                    <a:pt x="391944" y="136350"/>
                  </a:lnTo>
                  <a:lnTo>
                    <a:pt x="361274" y="136350"/>
                  </a:lnTo>
                  <a:lnTo>
                    <a:pt x="361274" y="0"/>
                  </a:lnTo>
                  <a:lnTo>
                    <a:pt x="394709" y="0"/>
                  </a:lnTo>
                  <a:lnTo>
                    <a:pt x="443452" y="83586"/>
                  </a:lnTo>
                  <a:lnTo>
                    <a:pt x="443452" y="0"/>
                  </a:lnTo>
                  <a:close/>
                  <a:moveTo>
                    <a:pt x="550721" y="136429"/>
                  </a:moveTo>
                  <a:lnTo>
                    <a:pt x="550721" y="0"/>
                  </a:lnTo>
                  <a:lnTo>
                    <a:pt x="598561" y="0"/>
                  </a:lnTo>
                  <a:cubicBezTo>
                    <a:pt x="645445" y="0"/>
                    <a:pt x="668355" y="22908"/>
                    <a:pt x="668355" y="68698"/>
                  </a:cubicBezTo>
                  <a:cubicBezTo>
                    <a:pt x="668355" y="114487"/>
                    <a:pt x="645445" y="137369"/>
                    <a:pt x="598508" y="137369"/>
                  </a:cubicBezTo>
                  <a:lnTo>
                    <a:pt x="550668" y="137369"/>
                  </a:lnTo>
                  <a:close/>
                  <a:moveTo>
                    <a:pt x="584156" y="107539"/>
                  </a:moveTo>
                  <a:lnTo>
                    <a:pt x="599385" y="107539"/>
                  </a:lnTo>
                  <a:cubicBezTo>
                    <a:pt x="622348" y="107539"/>
                    <a:pt x="634707" y="94479"/>
                    <a:pt x="634707" y="67783"/>
                  </a:cubicBezTo>
                  <a:cubicBezTo>
                    <a:pt x="634707" y="41898"/>
                    <a:pt x="623305" y="27975"/>
                    <a:pt x="599385" y="27975"/>
                  </a:cubicBezTo>
                  <a:lnTo>
                    <a:pt x="584156" y="27975"/>
                  </a:lnTo>
                  <a:close/>
                  <a:moveTo>
                    <a:pt x="844247" y="0"/>
                  </a:moveTo>
                  <a:lnTo>
                    <a:pt x="844247" y="26931"/>
                  </a:lnTo>
                  <a:lnTo>
                    <a:pt x="776288" y="26931"/>
                  </a:lnTo>
                  <a:lnTo>
                    <a:pt x="776288" y="54854"/>
                  </a:lnTo>
                  <a:lnTo>
                    <a:pt x="839463" y="54854"/>
                  </a:lnTo>
                  <a:lnTo>
                    <a:pt x="839463" y="81758"/>
                  </a:lnTo>
                  <a:lnTo>
                    <a:pt x="776288" y="81758"/>
                  </a:lnTo>
                  <a:lnTo>
                    <a:pt x="776288" y="136612"/>
                  </a:lnTo>
                  <a:lnTo>
                    <a:pt x="742879" y="136612"/>
                  </a:lnTo>
                  <a:lnTo>
                    <a:pt x="742879" y="0"/>
                  </a:lnTo>
                  <a:close/>
                  <a:moveTo>
                    <a:pt x="985642" y="114487"/>
                  </a:moveTo>
                  <a:lnTo>
                    <a:pt x="936925" y="114487"/>
                  </a:lnTo>
                  <a:lnTo>
                    <a:pt x="930227" y="136350"/>
                  </a:lnTo>
                  <a:lnTo>
                    <a:pt x="894931" y="136350"/>
                  </a:lnTo>
                  <a:lnTo>
                    <a:pt x="943675" y="0"/>
                  </a:lnTo>
                  <a:lnTo>
                    <a:pt x="978041" y="0"/>
                  </a:lnTo>
                  <a:lnTo>
                    <a:pt x="1028725" y="136350"/>
                  </a:lnTo>
                  <a:lnTo>
                    <a:pt x="993376" y="136350"/>
                  </a:lnTo>
                  <a:close/>
                  <a:moveTo>
                    <a:pt x="977057" y="88628"/>
                  </a:moveTo>
                  <a:lnTo>
                    <a:pt x="960845" y="35864"/>
                  </a:lnTo>
                  <a:lnTo>
                    <a:pt x="944632" y="88628"/>
                  </a:lnTo>
                  <a:close/>
                  <a:moveTo>
                    <a:pt x="1125282" y="0"/>
                  </a:moveTo>
                  <a:lnTo>
                    <a:pt x="1125282" y="107487"/>
                  </a:lnTo>
                  <a:lnTo>
                    <a:pt x="1177003" y="107487"/>
                  </a:lnTo>
                  <a:lnTo>
                    <a:pt x="1177003" y="136350"/>
                  </a:lnTo>
                  <a:lnTo>
                    <a:pt x="1091954" y="136350"/>
                  </a:lnTo>
                  <a:lnTo>
                    <a:pt x="1091954" y="0"/>
                  </a:lnTo>
                  <a:close/>
                  <a:moveTo>
                    <a:pt x="1279222" y="0"/>
                  </a:moveTo>
                  <a:lnTo>
                    <a:pt x="1279222" y="107487"/>
                  </a:lnTo>
                  <a:lnTo>
                    <a:pt x="1330889" y="107487"/>
                  </a:lnTo>
                  <a:lnTo>
                    <a:pt x="1330889" y="136350"/>
                  </a:lnTo>
                  <a:lnTo>
                    <a:pt x="1245840" y="136350"/>
                  </a:lnTo>
                  <a:lnTo>
                    <a:pt x="12458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9" name="Google Shape;489;p81"/>
          <p:cNvSpPr txBox="1"/>
          <p:nvPr>
            <p:ph type="title"/>
          </p:nvPr>
        </p:nvSpPr>
        <p:spPr>
          <a:xfrm>
            <a:off x="1100100" y="1709550"/>
            <a:ext cx="6943800" cy="172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 Title Only | Dark">
  <p:cSld name="Blank 2_2">
    <p:bg>
      <p:bgPr>
        <a:solidFill>
          <a:srgbClr val="002127"/>
        </a:solid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82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grpSp>
        <p:nvGrpSpPr>
          <p:cNvPr id="492" name="Google Shape;492;p82"/>
          <p:cNvGrpSpPr/>
          <p:nvPr/>
        </p:nvGrpSpPr>
        <p:grpSpPr>
          <a:xfrm>
            <a:off x="285750" y="4880021"/>
            <a:ext cx="798080" cy="70058"/>
            <a:chOff x="285750" y="4880021"/>
            <a:chExt cx="798080" cy="70058"/>
          </a:xfrm>
        </p:grpSpPr>
        <p:sp>
          <p:nvSpPr>
            <p:cNvPr id="493" name="Google Shape;493;p82"/>
            <p:cNvSpPr/>
            <p:nvPr/>
          </p:nvSpPr>
          <p:spPr>
            <a:xfrm>
              <a:off x="314435" y="4880632"/>
              <a:ext cx="18068" cy="40471"/>
            </a:xfrm>
            <a:custGeom>
              <a:rect b="b" l="l" r="r" t="t"/>
              <a:pathLst>
                <a:path extrusionOk="0" h="79354" w="35428">
                  <a:moveTo>
                    <a:pt x="0" y="68880"/>
                  </a:moveTo>
                  <a:lnTo>
                    <a:pt x="0" y="0"/>
                  </a:lnTo>
                  <a:lnTo>
                    <a:pt x="35428" y="0"/>
                  </a:lnTo>
                  <a:lnTo>
                    <a:pt x="35428" y="79355"/>
                  </a:lnTo>
                  <a:lnTo>
                    <a:pt x="10870" y="79355"/>
                  </a:lnTo>
                  <a:cubicBezTo>
                    <a:pt x="5175" y="78865"/>
                    <a:pt x="625" y="74491"/>
                    <a:pt x="0" y="6890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82"/>
            <p:cNvSpPr/>
            <p:nvPr/>
          </p:nvSpPr>
          <p:spPr>
            <a:xfrm>
              <a:off x="343309" y="4880340"/>
              <a:ext cx="18082" cy="40724"/>
            </a:xfrm>
            <a:custGeom>
              <a:rect b="b" l="l" r="r" t="t"/>
              <a:pathLst>
                <a:path extrusionOk="0" h="79851" w="35454">
                  <a:moveTo>
                    <a:pt x="0" y="0"/>
                  </a:moveTo>
                  <a:lnTo>
                    <a:pt x="35455" y="0"/>
                  </a:lnTo>
                  <a:lnTo>
                    <a:pt x="35455" y="79851"/>
                  </a:lnTo>
                  <a:lnTo>
                    <a:pt x="0" y="79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82"/>
            <p:cNvSpPr/>
            <p:nvPr/>
          </p:nvSpPr>
          <p:spPr>
            <a:xfrm>
              <a:off x="285750" y="4880353"/>
              <a:ext cx="75717" cy="69432"/>
            </a:xfrm>
            <a:custGeom>
              <a:rect b="b" l="l" r="r" t="t"/>
              <a:pathLst>
                <a:path extrusionOk="0" h="136141" w="148464">
                  <a:moveTo>
                    <a:pt x="125714" y="136141"/>
                  </a:moveTo>
                  <a:lnTo>
                    <a:pt x="59428" y="136141"/>
                  </a:lnTo>
                  <a:cubicBezTo>
                    <a:pt x="26737" y="136141"/>
                    <a:pt x="0" y="108244"/>
                    <a:pt x="0" y="74261"/>
                  </a:cubicBezTo>
                  <a:lnTo>
                    <a:pt x="0" y="0"/>
                  </a:lnTo>
                  <a:lnTo>
                    <a:pt x="35428" y="0"/>
                  </a:lnTo>
                  <a:lnTo>
                    <a:pt x="35428" y="74131"/>
                  </a:lnTo>
                  <a:cubicBezTo>
                    <a:pt x="35428" y="87844"/>
                    <a:pt x="46325" y="99233"/>
                    <a:pt x="59561" y="99233"/>
                  </a:cubicBezTo>
                  <a:lnTo>
                    <a:pt x="148464" y="99233"/>
                  </a:lnTo>
                  <a:lnTo>
                    <a:pt x="148464" y="136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82"/>
            <p:cNvSpPr/>
            <p:nvPr/>
          </p:nvSpPr>
          <p:spPr>
            <a:xfrm>
              <a:off x="405077" y="4880021"/>
              <a:ext cx="678753" cy="70058"/>
            </a:xfrm>
            <a:custGeom>
              <a:rect b="b" l="l" r="r" t="t"/>
              <a:pathLst>
                <a:path extrusionOk="0" h="137369" w="1330888">
                  <a:moveTo>
                    <a:pt x="149129" y="136429"/>
                  </a:moveTo>
                  <a:lnTo>
                    <a:pt x="114790" y="136429"/>
                  </a:lnTo>
                  <a:lnTo>
                    <a:pt x="91747" y="50753"/>
                  </a:lnTo>
                  <a:lnTo>
                    <a:pt x="68704" y="136429"/>
                  </a:lnTo>
                  <a:lnTo>
                    <a:pt x="34445" y="136429"/>
                  </a:lnTo>
                  <a:lnTo>
                    <a:pt x="0" y="0"/>
                  </a:lnTo>
                  <a:lnTo>
                    <a:pt x="34365" y="0"/>
                  </a:lnTo>
                  <a:lnTo>
                    <a:pt x="53475" y="91579"/>
                  </a:lnTo>
                  <a:lnTo>
                    <a:pt x="76491" y="0"/>
                  </a:lnTo>
                  <a:lnTo>
                    <a:pt x="106152" y="0"/>
                  </a:lnTo>
                  <a:lnTo>
                    <a:pt x="130072" y="91579"/>
                  </a:lnTo>
                  <a:lnTo>
                    <a:pt x="149129" y="0"/>
                  </a:lnTo>
                  <a:lnTo>
                    <a:pt x="182564" y="0"/>
                  </a:lnTo>
                  <a:close/>
                  <a:moveTo>
                    <a:pt x="247467" y="136429"/>
                  </a:moveTo>
                  <a:lnTo>
                    <a:pt x="247467" y="0"/>
                  </a:lnTo>
                  <a:lnTo>
                    <a:pt x="280902" y="0"/>
                  </a:lnTo>
                  <a:lnTo>
                    <a:pt x="280902" y="136350"/>
                  </a:lnTo>
                  <a:lnTo>
                    <a:pt x="247573" y="136350"/>
                  </a:lnTo>
                  <a:close/>
                  <a:moveTo>
                    <a:pt x="473299" y="0"/>
                  </a:moveTo>
                  <a:lnTo>
                    <a:pt x="473299" y="136350"/>
                  </a:lnTo>
                  <a:lnTo>
                    <a:pt x="440795" y="136350"/>
                  </a:lnTo>
                  <a:lnTo>
                    <a:pt x="391944" y="53757"/>
                  </a:lnTo>
                  <a:lnTo>
                    <a:pt x="391944" y="136350"/>
                  </a:lnTo>
                  <a:lnTo>
                    <a:pt x="361274" y="136350"/>
                  </a:lnTo>
                  <a:lnTo>
                    <a:pt x="361274" y="0"/>
                  </a:lnTo>
                  <a:lnTo>
                    <a:pt x="394709" y="0"/>
                  </a:lnTo>
                  <a:lnTo>
                    <a:pt x="443452" y="83586"/>
                  </a:lnTo>
                  <a:lnTo>
                    <a:pt x="443452" y="0"/>
                  </a:lnTo>
                  <a:close/>
                  <a:moveTo>
                    <a:pt x="550721" y="136429"/>
                  </a:moveTo>
                  <a:lnTo>
                    <a:pt x="550721" y="0"/>
                  </a:lnTo>
                  <a:lnTo>
                    <a:pt x="598561" y="0"/>
                  </a:lnTo>
                  <a:cubicBezTo>
                    <a:pt x="645445" y="0"/>
                    <a:pt x="668355" y="22908"/>
                    <a:pt x="668355" y="68698"/>
                  </a:cubicBezTo>
                  <a:cubicBezTo>
                    <a:pt x="668355" y="114487"/>
                    <a:pt x="645445" y="137369"/>
                    <a:pt x="598508" y="137369"/>
                  </a:cubicBezTo>
                  <a:lnTo>
                    <a:pt x="550668" y="137369"/>
                  </a:lnTo>
                  <a:close/>
                  <a:moveTo>
                    <a:pt x="584156" y="107539"/>
                  </a:moveTo>
                  <a:lnTo>
                    <a:pt x="599385" y="107539"/>
                  </a:lnTo>
                  <a:cubicBezTo>
                    <a:pt x="622348" y="107539"/>
                    <a:pt x="634707" y="94479"/>
                    <a:pt x="634707" y="67783"/>
                  </a:cubicBezTo>
                  <a:cubicBezTo>
                    <a:pt x="634707" y="41898"/>
                    <a:pt x="623305" y="27975"/>
                    <a:pt x="599385" y="27975"/>
                  </a:cubicBezTo>
                  <a:lnTo>
                    <a:pt x="584156" y="27975"/>
                  </a:lnTo>
                  <a:close/>
                  <a:moveTo>
                    <a:pt x="844247" y="0"/>
                  </a:moveTo>
                  <a:lnTo>
                    <a:pt x="844247" y="26931"/>
                  </a:lnTo>
                  <a:lnTo>
                    <a:pt x="776288" y="26931"/>
                  </a:lnTo>
                  <a:lnTo>
                    <a:pt x="776288" y="54854"/>
                  </a:lnTo>
                  <a:lnTo>
                    <a:pt x="839463" y="54854"/>
                  </a:lnTo>
                  <a:lnTo>
                    <a:pt x="839463" y="81758"/>
                  </a:lnTo>
                  <a:lnTo>
                    <a:pt x="776288" y="81758"/>
                  </a:lnTo>
                  <a:lnTo>
                    <a:pt x="776288" y="136612"/>
                  </a:lnTo>
                  <a:lnTo>
                    <a:pt x="742879" y="136612"/>
                  </a:lnTo>
                  <a:lnTo>
                    <a:pt x="742879" y="0"/>
                  </a:lnTo>
                  <a:close/>
                  <a:moveTo>
                    <a:pt x="985642" y="114487"/>
                  </a:moveTo>
                  <a:lnTo>
                    <a:pt x="936925" y="114487"/>
                  </a:lnTo>
                  <a:lnTo>
                    <a:pt x="930227" y="136350"/>
                  </a:lnTo>
                  <a:lnTo>
                    <a:pt x="894931" y="136350"/>
                  </a:lnTo>
                  <a:lnTo>
                    <a:pt x="943675" y="0"/>
                  </a:lnTo>
                  <a:lnTo>
                    <a:pt x="978041" y="0"/>
                  </a:lnTo>
                  <a:lnTo>
                    <a:pt x="1028725" y="136350"/>
                  </a:lnTo>
                  <a:lnTo>
                    <a:pt x="993376" y="136350"/>
                  </a:lnTo>
                  <a:close/>
                  <a:moveTo>
                    <a:pt x="977057" y="88628"/>
                  </a:moveTo>
                  <a:lnTo>
                    <a:pt x="960845" y="35864"/>
                  </a:lnTo>
                  <a:lnTo>
                    <a:pt x="944632" y="88628"/>
                  </a:lnTo>
                  <a:close/>
                  <a:moveTo>
                    <a:pt x="1125282" y="0"/>
                  </a:moveTo>
                  <a:lnTo>
                    <a:pt x="1125282" y="107487"/>
                  </a:lnTo>
                  <a:lnTo>
                    <a:pt x="1177003" y="107487"/>
                  </a:lnTo>
                  <a:lnTo>
                    <a:pt x="1177003" y="136350"/>
                  </a:lnTo>
                  <a:lnTo>
                    <a:pt x="1091954" y="136350"/>
                  </a:lnTo>
                  <a:lnTo>
                    <a:pt x="1091954" y="0"/>
                  </a:lnTo>
                  <a:close/>
                  <a:moveTo>
                    <a:pt x="1279222" y="0"/>
                  </a:moveTo>
                  <a:lnTo>
                    <a:pt x="1279222" y="107487"/>
                  </a:lnTo>
                  <a:lnTo>
                    <a:pt x="1330889" y="107487"/>
                  </a:lnTo>
                  <a:lnTo>
                    <a:pt x="1330889" y="136350"/>
                  </a:lnTo>
                  <a:lnTo>
                    <a:pt x="1245840" y="136350"/>
                  </a:lnTo>
                  <a:lnTo>
                    <a:pt x="12458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 Back Cover">
  <p:cSld name="CUSTOM_1_3"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8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A6B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83"/>
          <p:cNvSpPr txBox="1"/>
          <p:nvPr/>
        </p:nvSpPr>
        <p:spPr>
          <a:xfrm>
            <a:off x="685397" y="4141961"/>
            <a:ext cx="32751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Windfall Data, Inc.</a:t>
            </a:r>
            <a:endParaRPr b="0" i="0" sz="9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595 Pacific Avenue, Floor 4 | San Francisco, CA | 94133</a:t>
            </a:r>
            <a:endParaRPr b="0" i="0" sz="9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www.windfalldata.com</a:t>
            </a: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b="0" i="0" lang="en" sz="900" u="sng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questions@windfalldata.com</a:t>
            </a: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9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00" name="Google Shape;500;p83"/>
          <p:cNvGrpSpPr/>
          <p:nvPr/>
        </p:nvGrpSpPr>
        <p:grpSpPr>
          <a:xfrm>
            <a:off x="772850" y="3649015"/>
            <a:ext cx="3493696" cy="306676"/>
            <a:chOff x="772850" y="3649015"/>
            <a:chExt cx="3493696" cy="306676"/>
          </a:xfrm>
        </p:grpSpPr>
        <p:sp>
          <p:nvSpPr>
            <p:cNvPr id="501" name="Google Shape;501;p83"/>
            <p:cNvSpPr/>
            <p:nvPr/>
          </p:nvSpPr>
          <p:spPr>
            <a:xfrm>
              <a:off x="898450" y="3651690"/>
              <a:ext cx="79093" cy="177158"/>
            </a:xfrm>
            <a:custGeom>
              <a:rect b="b" l="l" r="r" t="t"/>
              <a:pathLst>
                <a:path extrusionOk="0" h="79354" w="35428">
                  <a:moveTo>
                    <a:pt x="0" y="68880"/>
                  </a:moveTo>
                  <a:lnTo>
                    <a:pt x="0" y="0"/>
                  </a:lnTo>
                  <a:lnTo>
                    <a:pt x="35428" y="0"/>
                  </a:lnTo>
                  <a:lnTo>
                    <a:pt x="35428" y="79355"/>
                  </a:lnTo>
                  <a:lnTo>
                    <a:pt x="10870" y="79355"/>
                  </a:lnTo>
                  <a:cubicBezTo>
                    <a:pt x="5175" y="78865"/>
                    <a:pt x="625" y="74491"/>
                    <a:pt x="0" y="6890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83"/>
            <p:cNvSpPr/>
            <p:nvPr/>
          </p:nvSpPr>
          <p:spPr>
            <a:xfrm>
              <a:off x="1024878" y="3650411"/>
              <a:ext cx="79151" cy="178267"/>
            </a:xfrm>
            <a:custGeom>
              <a:rect b="b" l="l" r="r" t="t"/>
              <a:pathLst>
                <a:path extrusionOk="0" h="79851" w="35454">
                  <a:moveTo>
                    <a:pt x="0" y="0"/>
                  </a:moveTo>
                  <a:lnTo>
                    <a:pt x="35455" y="0"/>
                  </a:lnTo>
                  <a:lnTo>
                    <a:pt x="35455" y="79851"/>
                  </a:lnTo>
                  <a:lnTo>
                    <a:pt x="0" y="79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83"/>
            <p:cNvSpPr/>
            <p:nvPr/>
          </p:nvSpPr>
          <p:spPr>
            <a:xfrm>
              <a:off x="772850" y="3650469"/>
              <a:ext cx="331446" cy="303935"/>
            </a:xfrm>
            <a:custGeom>
              <a:rect b="b" l="l" r="r" t="t"/>
              <a:pathLst>
                <a:path extrusionOk="0" h="136141" w="148464">
                  <a:moveTo>
                    <a:pt x="125714" y="136141"/>
                  </a:moveTo>
                  <a:lnTo>
                    <a:pt x="59428" y="136141"/>
                  </a:lnTo>
                  <a:cubicBezTo>
                    <a:pt x="26737" y="136141"/>
                    <a:pt x="0" y="108244"/>
                    <a:pt x="0" y="74261"/>
                  </a:cubicBezTo>
                  <a:lnTo>
                    <a:pt x="0" y="0"/>
                  </a:lnTo>
                  <a:lnTo>
                    <a:pt x="35428" y="0"/>
                  </a:lnTo>
                  <a:lnTo>
                    <a:pt x="35428" y="74131"/>
                  </a:lnTo>
                  <a:cubicBezTo>
                    <a:pt x="35428" y="87844"/>
                    <a:pt x="46325" y="99233"/>
                    <a:pt x="59561" y="99233"/>
                  </a:cubicBezTo>
                  <a:lnTo>
                    <a:pt x="148464" y="99233"/>
                  </a:lnTo>
                  <a:lnTo>
                    <a:pt x="148464" y="136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83"/>
            <p:cNvSpPr/>
            <p:nvPr/>
          </p:nvSpPr>
          <p:spPr>
            <a:xfrm>
              <a:off x="1295339" y="3649015"/>
              <a:ext cx="2971207" cy="306676"/>
            </a:xfrm>
            <a:custGeom>
              <a:rect b="b" l="l" r="r" t="t"/>
              <a:pathLst>
                <a:path extrusionOk="0" h="137369" w="1330888">
                  <a:moveTo>
                    <a:pt x="149129" y="136429"/>
                  </a:moveTo>
                  <a:lnTo>
                    <a:pt x="114790" y="136429"/>
                  </a:lnTo>
                  <a:lnTo>
                    <a:pt x="91747" y="50753"/>
                  </a:lnTo>
                  <a:lnTo>
                    <a:pt x="68704" y="136429"/>
                  </a:lnTo>
                  <a:lnTo>
                    <a:pt x="34445" y="136429"/>
                  </a:lnTo>
                  <a:lnTo>
                    <a:pt x="0" y="0"/>
                  </a:lnTo>
                  <a:lnTo>
                    <a:pt x="34365" y="0"/>
                  </a:lnTo>
                  <a:lnTo>
                    <a:pt x="53475" y="91579"/>
                  </a:lnTo>
                  <a:lnTo>
                    <a:pt x="76491" y="0"/>
                  </a:lnTo>
                  <a:lnTo>
                    <a:pt x="106152" y="0"/>
                  </a:lnTo>
                  <a:lnTo>
                    <a:pt x="130072" y="91579"/>
                  </a:lnTo>
                  <a:lnTo>
                    <a:pt x="149129" y="0"/>
                  </a:lnTo>
                  <a:lnTo>
                    <a:pt x="182564" y="0"/>
                  </a:lnTo>
                  <a:close/>
                  <a:moveTo>
                    <a:pt x="247467" y="136429"/>
                  </a:moveTo>
                  <a:lnTo>
                    <a:pt x="247467" y="0"/>
                  </a:lnTo>
                  <a:lnTo>
                    <a:pt x="280902" y="0"/>
                  </a:lnTo>
                  <a:lnTo>
                    <a:pt x="280902" y="136350"/>
                  </a:lnTo>
                  <a:lnTo>
                    <a:pt x="247573" y="136350"/>
                  </a:lnTo>
                  <a:close/>
                  <a:moveTo>
                    <a:pt x="473299" y="0"/>
                  </a:moveTo>
                  <a:lnTo>
                    <a:pt x="473299" y="136350"/>
                  </a:lnTo>
                  <a:lnTo>
                    <a:pt x="440795" y="136350"/>
                  </a:lnTo>
                  <a:lnTo>
                    <a:pt x="391944" y="53757"/>
                  </a:lnTo>
                  <a:lnTo>
                    <a:pt x="391944" y="136350"/>
                  </a:lnTo>
                  <a:lnTo>
                    <a:pt x="361274" y="136350"/>
                  </a:lnTo>
                  <a:lnTo>
                    <a:pt x="361274" y="0"/>
                  </a:lnTo>
                  <a:lnTo>
                    <a:pt x="394709" y="0"/>
                  </a:lnTo>
                  <a:lnTo>
                    <a:pt x="443452" y="83586"/>
                  </a:lnTo>
                  <a:lnTo>
                    <a:pt x="443452" y="0"/>
                  </a:lnTo>
                  <a:close/>
                  <a:moveTo>
                    <a:pt x="550721" y="136429"/>
                  </a:moveTo>
                  <a:lnTo>
                    <a:pt x="550721" y="0"/>
                  </a:lnTo>
                  <a:lnTo>
                    <a:pt x="598561" y="0"/>
                  </a:lnTo>
                  <a:cubicBezTo>
                    <a:pt x="645445" y="0"/>
                    <a:pt x="668355" y="22908"/>
                    <a:pt x="668355" y="68698"/>
                  </a:cubicBezTo>
                  <a:cubicBezTo>
                    <a:pt x="668355" y="114487"/>
                    <a:pt x="645445" y="137369"/>
                    <a:pt x="598508" y="137369"/>
                  </a:cubicBezTo>
                  <a:lnTo>
                    <a:pt x="550668" y="137369"/>
                  </a:lnTo>
                  <a:close/>
                  <a:moveTo>
                    <a:pt x="584156" y="107539"/>
                  </a:moveTo>
                  <a:lnTo>
                    <a:pt x="599385" y="107539"/>
                  </a:lnTo>
                  <a:cubicBezTo>
                    <a:pt x="622348" y="107539"/>
                    <a:pt x="634707" y="94479"/>
                    <a:pt x="634707" y="67783"/>
                  </a:cubicBezTo>
                  <a:cubicBezTo>
                    <a:pt x="634707" y="41898"/>
                    <a:pt x="623305" y="27975"/>
                    <a:pt x="599385" y="27975"/>
                  </a:cubicBezTo>
                  <a:lnTo>
                    <a:pt x="584156" y="27975"/>
                  </a:lnTo>
                  <a:close/>
                  <a:moveTo>
                    <a:pt x="844247" y="0"/>
                  </a:moveTo>
                  <a:lnTo>
                    <a:pt x="844247" y="26931"/>
                  </a:lnTo>
                  <a:lnTo>
                    <a:pt x="776288" y="26931"/>
                  </a:lnTo>
                  <a:lnTo>
                    <a:pt x="776288" y="54854"/>
                  </a:lnTo>
                  <a:lnTo>
                    <a:pt x="839463" y="54854"/>
                  </a:lnTo>
                  <a:lnTo>
                    <a:pt x="839463" y="81758"/>
                  </a:lnTo>
                  <a:lnTo>
                    <a:pt x="776288" y="81758"/>
                  </a:lnTo>
                  <a:lnTo>
                    <a:pt x="776288" y="136612"/>
                  </a:lnTo>
                  <a:lnTo>
                    <a:pt x="742879" y="136612"/>
                  </a:lnTo>
                  <a:lnTo>
                    <a:pt x="742879" y="0"/>
                  </a:lnTo>
                  <a:close/>
                  <a:moveTo>
                    <a:pt x="985642" y="114487"/>
                  </a:moveTo>
                  <a:lnTo>
                    <a:pt x="936925" y="114487"/>
                  </a:lnTo>
                  <a:lnTo>
                    <a:pt x="930227" y="136350"/>
                  </a:lnTo>
                  <a:lnTo>
                    <a:pt x="894931" y="136350"/>
                  </a:lnTo>
                  <a:lnTo>
                    <a:pt x="943675" y="0"/>
                  </a:lnTo>
                  <a:lnTo>
                    <a:pt x="978041" y="0"/>
                  </a:lnTo>
                  <a:lnTo>
                    <a:pt x="1028725" y="136350"/>
                  </a:lnTo>
                  <a:lnTo>
                    <a:pt x="993376" y="136350"/>
                  </a:lnTo>
                  <a:close/>
                  <a:moveTo>
                    <a:pt x="977057" y="88628"/>
                  </a:moveTo>
                  <a:lnTo>
                    <a:pt x="960845" y="35864"/>
                  </a:lnTo>
                  <a:lnTo>
                    <a:pt x="944632" y="88628"/>
                  </a:lnTo>
                  <a:close/>
                  <a:moveTo>
                    <a:pt x="1125282" y="0"/>
                  </a:moveTo>
                  <a:lnTo>
                    <a:pt x="1125282" y="107487"/>
                  </a:lnTo>
                  <a:lnTo>
                    <a:pt x="1177003" y="107487"/>
                  </a:lnTo>
                  <a:lnTo>
                    <a:pt x="1177003" y="136350"/>
                  </a:lnTo>
                  <a:lnTo>
                    <a:pt x="1091954" y="136350"/>
                  </a:lnTo>
                  <a:lnTo>
                    <a:pt x="1091954" y="0"/>
                  </a:lnTo>
                  <a:close/>
                  <a:moveTo>
                    <a:pt x="1279222" y="0"/>
                  </a:moveTo>
                  <a:lnTo>
                    <a:pt x="1279222" y="107487"/>
                  </a:lnTo>
                  <a:lnTo>
                    <a:pt x="1330889" y="107487"/>
                  </a:lnTo>
                  <a:lnTo>
                    <a:pt x="1330889" y="136350"/>
                  </a:lnTo>
                  <a:lnTo>
                    <a:pt x="1245840" y="136350"/>
                  </a:lnTo>
                  <a:lnTo>
                    <a:pt x="12458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05" name="Google Shape;505;p83"/>
          <p:cNvPicPr preferRelativeResize="0"/>
          <p:nvPr/>
        </p:nvPicPr>
        <p:blipFill rotWithShape="1">
          <a:blip r:embed="rId4">
            <a:alphaModFix amt="10000"/>
          </a:blip>
          <a:srcRect b="0" l="0" r="0" t="29083"/>
          <a:stretch/>
        </p:blipFill>
        <p:spPr>
          <a:xfrm>
            <a:off x="3615500" y="-10100"/>
            <a:ext cx="5226476" cy="326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Bar on right — dark">
  <p:cSld name="Title + Subtitle + Bullets + Image_1"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84"/>
          <p:cNvSpPr/>
          <p:nvPr/>
        </p:nvSpPr>
        <p:spPr>
          <a:xfrm>
            <a:off x="6320118" y="0"/>
            <a:ext cx="28239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84"/>
          <p:cNvSpPr txBox="1"/>
          <p:nvPr>
            <p:ph type="title"/>
          </p:nvPr>
        </p:nvSpPr>
        <p:spPr>
          <a:xfrm>
            <a:off x="508725" y="242775"/>
            <a:ext cx="45609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09" name="Google Shape;509;p84"/>
          <p:cNvSpPr txBox="1"/>
          <p:nvPr>
            <p:ph idx="1" type="body"/>
          </p:nvPr>
        </p:nvSpPr>
        <p:spPr>
          <a:xfrm>
            <a:off x="502931" y="1280275"/>
            <a:ext cx="4546500" cy="30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■"/>
              <a:defRPr>
                <a:solidFill>
                  <a:schemeClr val="dk1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10" name="Google Shape;510;p84"/>
          <p:cNvSpPr txBox="1"/>
          <p:nvPr>
            <p:ph idx="2" type="subTitle"/>
          </p:nvPr>
        </p:nvSpPr>
        <p:spPr>
          <a:xfrm>
            <a:off x="502931" y="777250"/>
            <a:ext cx="4546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11" name="Google Shape;511;p84"/>
          <p:cNvSpPr txBox="1"/>
          <p:nvPr/>
        </p:nvSpPr>
        <p:spPr>
          <a:xfrm>
            <a:off x="8622407" y="4774727"/>
            <a:ext cx="40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0" i="0" sz="900" u="none" cap="none" strike="noStrike">
              <a:solidFill>
                <a:srgbClr val="01A6B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_1"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85"/>
          <p:cNvSpPr txBox="1"/>
          <p:nvPr>
            <p:ph type="title"/>
          </p:nvPr>
        </p:nvSpPr>
        <p:spPr>
          <a:xfrm>
            <a:off x="508725" y="242775"/>
            <a:ext cx="65526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2"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86"/>
          <p:cNvSpPr txBox="1"/>
          <p:nvPr>
            <p:ph idx="12" type="sldNum"/>
          </p:nvPr>
        </p:nvSpPr>
        <p:spPr>
          <a:xfrm>
            <a:off x="183186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9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rtl="0" algn="ctr">
              <a:spcBef>
                <a:spcPts val="0"/>
              </a:spcBef>
              <a:buNone/>
              <a:defRPr sz="9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rtl="0" algn="ctr">
              <a:spcBef>
                <a:spcPts val="0"/>
              </a:spcBef>
              <a:buNone/>
              <a:defRPr sz="9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rtl="0" algn="ctr">
              <a:spcBef>
                <a:spcPts val="0"/>
              </a:spcBef>
              <a:buNone/>
              <a:defRPr sz="9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rtl="0" algn="ctr">
              <a:spcBef>
                <a:spcPts val="0"/>
              </a:spcBef>
              <a:buNone/>
              <a:defRPr sz="9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rtl="0" algn="ctr">
              <a:spcBef>
                <a:spcPts val="0"/>
              </a:spcBef>
              <a:buNone/>
              <a:defRPr sz="9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rtl="0" algn="ctr">
              <a:spcBef>
                <a:spcPts val="0"/>
              </a:spcBef>
              <a:buNone/>
              <a:defRPr sz="9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rtl="0" algn="ctr">
              <a:spcBef>
                <a:spcPts val="0"/>
              </a:spcBef>
              <a:buNone/>
              <a:defRPr sz="9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rtl="0" algn="ctr">
              <a:spcBef>
                <a:spcPts val="0"/>
              </a:spcBef>
              <a:buNone/>
              <a:defRPr sz="9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www.windfalldata.com    ⬩     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Blank" showMasterSp="0">
  <p:cSld name="Blank">
    <p:bg>
      <p:bgPr>
        <a:solidFill>
          <a:srgbClr val="FFFFFF"/>
        </a:solidFill>
      </p:bgPr>
    </p:bg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ver">
  <p:cSld name="Cover"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8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89"/>
          <p:cNvSpPr/>
          <p:nvPr/>
        </p:nvSpPr>
        <p:spPr>
          <a:xfrm>
            <a:off x="0" y="0"/>
            <a:ext cx="101700" cy="5143500"/>
          </a:xfrm>
          <a:prstGeom prst="rect">
            <a:avLst/>
          </a:prstGeom>
          <a:solidFill>
            <a:srgbClr val="00ABC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89"/>
          <p:cNvSpPr txBox="1"/>
          <p:nvPr>
            <p:ph idx="1" type="subTitle"/>
          </p:nvPr>
        </p:nvSpPr>
        <p:spPr>
          <a:xfrm>
            <a:off x="772875" y="3109750"/>
            <a:ext cx="5666400" cy="1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8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800"/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2800"/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2800"/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2800"/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2800"/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2800"/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2800"/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2800"/>
            </a:lvl9pPr>
          </a:lstStyle>
          <a:p/>
        </p:txBody>
      </p:sp>
      <p:sp>
        <p:nvSpPr>
          <p:cNvPr id="530" name="Google Shape;530;p89"/>
          <p:cNvSpPr txBox="1"/>
          <p:nvPr>
            <p:ph idx="2" type="subTitle"/>
          </p:nvPr>
        </p:nvSpPr>
        <p:spPr>
          <a:xfrm>
            <a:off x="772875" y="4493275"/>
            <a:ext cx="56664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3"/>
              </a:buClr>
              <a:buSzPts val="1000"/>
              <a:buNone/>
              <a:defRPr b="1">
                <a:solidFill>
                  <a:schemeClr val="accent3"/>
                </a:solidFill>
              </a:defRPr>
            </a:lvl9pPr>
          </a:lstStyle>
          <a:p/>
        </p:txBody>
      </p:sp>
      <p:pic>
        <p:nvPicPr>
          <p:cNvPr id="531" name="Google Shape;531;p89"/>
          <p:cNvPicPr preferRelativeResize="0"/>
          <p:nvPr/>
        </p:nvPicPr>
        <p:blipFill rotWithShape="1">
          <a:blip r:embed="rId2">
            <a:alphaModFix amt="30000"/>
          </a:blip>
          <a:srcRect b="0" l="0" r="0" t="29083"/>
          <a:stretch/>
        </p:blipFill>
        <p:spPr>
          <a:xfrm>
            <a:off x="3463100" y="0"/>
            <a:ext cx="5226476" cy="326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ble of Contents">
  <p:cSld name="Table of Contents"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90"/>
          <p:cNvSpPr/>
          <p:nvPr/>
        </p:nvSpPr>
        <p:spPr>
          <a:xfrm>
            <a:off x="0" y="-125"/>
            <a:ext cx="2624100" cy="4692600"/>
          </a:xfrm>
          <a:prstGeom prst="rect">
            <a:avLst/>
          </a:prstGeom>
          <a:solidFill>
            <a:srgbClr val="002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90"/>
          <p:cNvSpPr txBox="1"/>
          <p:nvPr>
            <p:ph type="title"/>
          </p:nvPr>
        </p:nvSpPr>
        <p:spPr>
          <a:xfrm>
            <a:off x="508725" y="640064"/>
            <a:ext cx="1509900" cy="3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None/>
              <a:defRPr b="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35" name="Google Shape;535;p90"/>
          <p:cNvSpPr txBox="1"/>
          <p:nvPr>
            <p:ph idx="1" type="body"/>
          </p:nvPr>
        </p:nvSpPr>
        <p:spPr>
          <a:xfrm>
            <a:off x="3190475" y="640080"/>
            <a:ext cx="5403900" cy="3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AutoNum type="arabicPeriod"/>
              <a:defRPr sz="1800">
                <a:solidFill>
                  <a:schemeClr val="dk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>
                <a:solidFill>
                  <a:schemeClr val="dk1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⎼"/>
              <a:defRPr sz="1800">
                <a:solidFill>
                  <a:schemeClr val="dk1"/>
                </a:solidFill>
              </a:defRPr>
            </a:lvl3pPr>
            <a:lvl4pPr indent="-3429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4pPr>
            <a:lvl5pPr indent="-3429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6pPr>
            <a:lvl7pPr indent="-3429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7pPr>
            <a:lvl8pPr indent="-3429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8pPr>
            <a:lvl9pPr indent="-3429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Basic | With Subtitle">
  <p:cSld name="1 Title + Subtitle + Bullets"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91"/>
          <p:cNvSpPr txBox="1"/>
          <p:nvPr>
            <p:ph type="title"/>
          </p:nvPr>
        </p:nvSpPr>
        <p:spPr>
          <a:xfrm>
            <a:off x="502925" y="242775"/>
            <a:ext cx="80907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8" name="Google Shape;538;p91"/>
          <p:cNvSpPr txBox="1"/>
          <p:nvPr>
            <p:ph idx="1" type="subTitle"/>
          </p:nvPr>
        </p:nvSpPr>
        <p:spPr>
          <a:xfrm>
            <a:off x="502925" y="731520"/>
            <a:ext cx="8092500" cy="2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39" name="Google Shape;539;p91"/>
          <p:cNvSpPr txBox="1"/>
          <p:nvPr>
            <p:ph idx="2" type="body"/>
          </p:nvPr>
        </p:nvSpPr>
        <p:spPr>
          <a:xfrm>
            <a:off x="502925" y="1140225"/>
            <a:ext cx="8092500" cy="35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1pPr>
            <a:lvl2pPr indent="-292100" lvl="1" marL="9144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spcBef>
                <a:spcPts val="1000"/>
              </a:spcBef>
              <a:spcAft>
                <a:spcPts val="0"/>
              </a:spcAft>
              <a:buSzPts val="1000"/>
              <a:buChar char="⎼"/>
              <a:defRPr/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Basic | No Subtitle">
  <p:cSld name="1 Title + Subtitle + Bullets_3"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2"/>
          <p:cNvSpPr txBox="1"/>
          <p:nvPr>
            <p:ph type="title"/>
          </p:nvPr>
        </p:nvSpPr>
        <p:spPr>
          <a:xfrm>
            <a:off x="502920" y="242775"/>
            <a:ext cx="80907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42" name="Google Shape;542;p92"/>
          <p:cNvSpPr txBox="1"/>
          <p:nvPr>
            <p:ph idx="1" type="body"/>
          </p:nvPr>
        </p:nvSpPr>
        <p:spPr>
          <a:xfrm>
            <a:off x="502920" y="777250"/>
            <a:ext cx="8092500" cy="38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1pPr>
            <a:lvl2pPr indent="-292100" lvl="1" marL="9144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spcBef>
                <a:spcPts val="1000"/>
              </a:spcBef>
              <a:spcAft>
                <a:spcPts val="0"/>
              </a:spcAft>
              <a:buSzPts val="1000"/>
              <a:buChar char="⎼"/>
              <a:defRPr/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Basic | Dark | Subtitle">
  <p:cSld name="Title + Subtitle + Bullets Dark">
    <p:bg>
      <p:bgPr>
        <a:solidFill>
          <a:schemeClr val="dk2"/>
        </a:solidFill>
      </p:bgPr>
    </p:bg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93"/>
          <p:cNvSpPr txBox="1"/>
          <p:nvPr>
            <p:ph idx="1" type="body"/>
          </p:nvPr>
        </p:nvSpPr>
        <p:spPr>
          <a:xfrm>
            <a:off x="502930" y="1143000"/>
            <a:ext cx="8092500" cy="30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45" name="Google Shape;545;p93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46" name="Google Shape;546;p93"/>
          <p:cNvSpPr txBox="1"/>
          <p:nvPr>
            <p:ph idx="2" type="subTitle"/>
          </p:nvPr>
        </p:nvSpPr>
        <p:spPr>
          <a:xfrm>
            <a:off x="502930" y="731520"/>
            <a:ext cx="8092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47" name="Google Shape;547;p93"/>
          <p:cNvSpPr/>
          <p:nvPr/>
        </p:nvSpPr>
        <p:spPr>
          <a:xfrm>
            <a:off x="314435" y="4880632"/>
            <a:ext cx="18068" cy="40471"/>
          </a:xfrm>
          <a:custGeom>
            <a:rect b="b" l="l" r="r" t="t"/>
            <a:pathLst>
              <a:path extrusionOk="0" h="79354" w="35428">
                <a:moveTo>
                  <a:pt x="0" y="68880"/>
                </a:moveTo>
                <a:lnTo>
                  <a:pt x="0" y="0"/>
                </a:lnTo>
                <a:lnTo>
                  <a:pt x="35428" y="0"/>
                </a:lnTo>
                <a:lnTo>
                  <a:pt x="35428" y="79355"/>
                </a:lnTo>
                <a:lnTo>
                  <a:pt x="10870" y="79355"/>
                </a:lnTo>
                <a:cubicBezTo>
                  <a:pt x="5175" y="78865"/>
                  <a:pt x="625" y="74491"/>
                  <a:pt x="0" y="68907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93"/>
          <p:cNvSpPr/>
          <p:nvPr/>
        </p:nvSpPr>
        <p:spPr>
          <a:xfrm>
            <a:off x="343309" y="4880340"/>
            <a:ext cx="18082" cy="40724"/>
          </a:xfrm>
          <a:custGeom>
            <a:rect b="b" l="l" r="r" t="t"/>
            <a:pathLst>
              <a:path extrusionOk="0" h="79851" w="35454">
                <a:moveTo>
                  <a:pt x="0" y="0"/>
                </a:moveTo>
                <a:lnTo>
                  <a:pt x="35455" y="0"/>
                </a:lnTo>
                <a:lnTo>
                  <a:pt x="35455" y="79851"/>
                </a:lnTo>
                <a:lnTo>
                  <a:pt x="0" y="798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93"/>
          <p:cNvSpPr/>
          <p:nvPr/>
        </p:nvSpPr>
        <p:spPr>
          <a:xfrm>
            <a:off x="285750" y="4880353"/>
            <a:ext cx="75717" cy="69432"/>
          </a:xfrm>
          <a:custGeom>
            <a:rect b="b" l="l" r="r" t="t"/>
            <a:pathLst>
              <a:path extrusionOk="0" h="136141" w="148464">
                <a:moveTo>
                  <a:pt x="125714" y="136141"/>
                </a:moveTo>
                <a:lnTo>
                  <a:pt x="59428" y="136141"/>
                </a:lnTo>
                <a:cubicBezTo>
                  <a:pt x="26737" y="136141"/>
                  <a:pt x="0" y="108244"/>
                  <a:pt x="0" y="74261"/>
                </a:cubicBezTo>
                <a:lnTo>
                  <a:pt x="0" y="0"/>
                </a:lnTo>
                <a:lnTo>
                  <a:pt x="35428" y="0"/>
                </a:lnTo>
                <a:lnTo>
                  <a:pt x="35428" y="74131"/>
                </a:lnTo>
                <a:cubicBezTo>
                  <a:pt x="35428" y="87844"/>
                  <a:pt x="46325" y="99233"/>
                  <a:pt x="59561" y="99233"/>
                </a:cubicBezTo>
                <a:lnTo>
                  <a:pt x="148464" y="99233"/>
                </a:lnTo>
                <a:lnTo>
                  <a:pt x="148464" y="1361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93"/>
          <p:cNvSpPr/>
          <p:nvPr/>
        </p:nvSpPr>
        <p:spPr>
          <a:xfrm>
            <a:off x="405077" y="4880021"/>
            <a:ext cx="678753" cy="70058"/>
          </a:xfrm>
          <a:custGeom>
            <a:rect b="b" l="l" r="r" t="t"/>
            <a:pathLst>
              <a:path extrusionOk="0" h="137369" w="1330888">
                <a:moveTo>
                  <a:pt x="149129" y="136429"/>
                </a:moveTo>
                <a:lnTo>
                  <a:pt x="114790" y="136429"/>
                </a:lnTo>
                <a:lnTo>
                  <a:pt x="91747" y="50753"/>
                </a:lnTo>
                <a:lnTo>
                  <a:pt x="68704" y="136429"/>
                </a:lnTo>
                <a:lnTo>
                  <a:pt x="34445" y="136429"/>
                </a:lnTo>
                <a:lnTo>
                  <a:pt x="0" y="0"/>
                </a:lnTo>
                <a:lnTo>
                  <a:pt x="34365" y="0"/>
                </a:lnTo>
                <a:lnTo>
                  <a:pt x="53475" y="91579"/>
                </a:lnTo>
                <a:lnTo>
                  <a:pt x="76491" y="0"/>
                </a:lnTo>
                <a:lnTo>
                  <a:pt x="106152" y="0"/>
                </a:lnTo>
                <a:lnTo>
                  <a:pt x="130072" y="91579"/>
                </a:lnTo>
                <a:lnTo>
                  <a:pt x="149129" y="0"/>
                </a:lnTo>
                <a:lnTo>
                  <a:pt x="182564" y="0"/>
                </a:lnTo>
                <a:close/>
                <a:moveTo>
                  <a:pt x="247467" y="136429"/>
                </a:moveTo>
                <a:lnTo>
                  <a:pt x="247467" y="0"/>
                </a:lnTo>
                <a:lnTo>
                  <a:pt x="280902" y="0"/>
                </a:lnTo>
                <a:lnTo>
                  <a:pt x="280902" y="136350"/>
                </a:lnTo>
                <a:lnTo>
                  <a:pt x="247573" y="136350"/>
                </a:lnTo>
                <a:close/>
                <a:moveTo>
                  <a:pt x="473299" y="0"/>
                </a:moveTo>
                <a:lnTo>
                  <a:pt x="473299" y="136350"/>
                </a:lnTo>
                <a:lnTo>
                  <a:pt x="440795" y="136350"/>
                </a:lnTo>
                <a:lnTo>
                  <a:pt x="391944" y="53757"/>
                </a:lnTo>
                <a:lnTo>
                  <a:pt x="391944" y="136350"/>
                </a:lnTo>
                <a:lnTo>
                  <a:pt x="361274" y="136350"/>
                </a:lnTo>
                <a:lnTo>
                  <a:pt x="361274" y="0"/>
                </a:lnTo>
                <a:lnTo>
                  <a:pt x="394709" y="0"/>
                </a:lnTo>
                <a:lnTo>
                  <a:pt x="443452" y="83586"/>
                </a:lnTo>
                <a:lnTo>
                  <a:pt x="443452" y="0"/>
                </a:lnTo>
                <a:close/>
                <a:moveTo>
                  <a:pt x="550721" y="136429"/>
                </a:moveTo>
                <a:lnTo>
                  <a:pt x="550721" y="0"/>
                </a:lnTo>
                <a:lnTo>
                  <a:pt x="598561" y="0"/>
                </a:lnTo>
                <a:cubicBezTo>
                  <a:pt x="645445" y="0"/>
                  <a:pt x="668355" y="22908"/>
                  <a:pt x="668355" y="68698"/>
                </a:cubicBezTo>
                <a:cubicBezTo>
                  <a:pt x="668355" y="114487"/>
                  <a:pt x="645445" y="137369"/>
                  <a:pt x="598508" y="137369"/>
                </a:cubicBezTo>
                <a:lnTo>
                  <a:pt x="550668" y="137369"/>
                </a:lnTo>
                <a:close/>
                <a:moveTo>
                  <a:pt x="584156" y="107539"/>
                </a:moveTo>
                <a:lnTo>
                  <a:pt x="599385" y="107539"/>
                </a:lnTo>
                <a:cubicBezTo>
                  <a:pt x="622348" y="107539"/>
                  <a:pt x="634707" y="94479"/>
                  <a:pt x="634707" y="67783"/>
                </a:cubicBezTo>
                <a:cubicBezTo>
                  <a:pt x="634707" y="41898"/>
                  <a:pt x="623305" y="27975"/>
                  <a:pt x="599385" y="27975"/>
                </a:cubicBezTo>
                <a:lnTo>
                  <a:pt x="584156" y="27975"/>
                </a:lnTo>
                <a:close/>
                <a:moveTo>
                  <a:pt x="844247" y="0"/>
                </a:moveTo>
                <a:lnTo>
                  <a:pt x="844247" y="26931"/>
                </a:lnTo>
                <a:lnTo>
                  <a:pt x="776288" y="26931"/>
                </a:lnTo>
                <a:lnTo>
                  <a:pt x="776288" y="54854"/>
                </a:lnTo>
                <a:lnTo>
                  <a:pt x="839463" y="54854"/>
                </a:lnTo>
                <a:lnTo>
                  <a:pt x="839463" y="81758"/>
                </a:lnTo>
                <a:lnTo>
                  <a:pt x="776288" y="81758"/>
                </a:lnTo>
                <a:lnTo>
                  <a:pt x="776288" y="136612"/>
                </a:lnTo>
                <a:lnTo>
                  <a:pt x="742879" y="136612"/>
                </a:lnTo>
                <a:lnTo>
                  <a:pt x="742879" y="0"/>
                </a:lnTo>
                <a:close/>
                <a:moveTo>
                  <a:pt x="985642" y="114487"/>
                </a:moveTo>
                <a:lnTo>
                  <a:pt x="936925" y="114487"/>
                </a:lnTo>
                <a:lnTo>
                  <a:pt x="930227" y="136350"/>
                </a:lnTo>
                <a:lnTo>
                  <a:pt x="894931" y="136350"/>
                </a:lnTo>
                <a:lnTo>
                  <a:pt x="943675" y="0"/>
                </a:lnTo>
                <a:lnTo>
                  <a:pt x="978041" y="0"/>
                </a:lnTo>
                <a:lnTo>
                  <a:pt x="1028725" y="136350"/>
                </a:lnTo>
                <a:lnTo>
                  <a:pt x="993376" y="136350"/>
                </a:lnTo>
                <a:close/>
                <a:moveTo>
                  <a:pt x="977057" y="88628"/>
                </a:moveTo>
                <a:lnTo>
                  <a:pt x="960845" y="35864"/>
                </a:lnTo>
                <a:lnTo>
                  <a:pt x="944632" y="88628"/>
                </a:lnTo>
                <a:close/>
                <a:moveTo>
                  <a:pt x="1125282" y="0"/>
                </a:moveTo>
                <a:lnTo>
                  <a:pt x="1125282" y="107487"/>
                </a:lnTo>
                <a:lnTo>
                  <a:pt x="1177003" y="107487"/>
                </a:lnTo>
                <a:lnTo>
                  <a:pt x="1177003" y="136350"/>
                </a:lnTo>
                <a:lnTo>
                  <a:pt x="1091954" y="136350"/>
                </a:lnTo>
                <a:lnTo>
                  <a:pt x="1091954" y="0"/>
                </a:lnTo>
                <a:close/>
                <a:moveTo>
                  <a:pt x="1279222" y="0"/>
                </a:moveTo>
                <a:lnTo>
                  <a:pt x="1279222" y="107487"/>
                </a:lnTo>
                <a:lnTo>
                  <a:pt x="1330889" y="107487"/>
                </a:lnTo>
                <a:lnTo>
                  <a:pt x="1330889" y="136350"/>
                </a:lnTo>
                <a:lnTo>
                  <a:pt x="1245840" y="136350"/>
                </a:lnTo>
                <a:lnTo>
                  <a:pt x="12458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Bar on Right">
  <p:cSld name="Title + Subtitle + Bullets + Image"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94"/>
          <p:cNvSpPr txBox="1"/>
          <p:nvPr>
            <p:ph type="title"/>
          </p:nvPr>
        </p:nvSpPr>
        <p:spPr>
          <a:xfrm>
            <a:off x="502920" y="242775"/>
            <a:ext cx="45720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53" name="Google Shape;553;p94"/>
          <p:cNvSpPr txBox="1"/>
          <p:nvPr>
            <p:ph idx="1" type="body"/>
          </p:nvPr>
        </p:nvSpPr>
        <p:spPr>
          <a:xfrm>
            <a:off x="502931" y="1143000"/>
            <a:ext cx="4572000" cy="3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■"/>
              <a:defRPr>
                <a:solidFill>
                  <a:schemeClr val="dk1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54" name="Google Shape;554;p94"/>
          <p:cNvSpPr txBox="1"/>
          <p:nvPr>
            <p:ph idx="2" type="subTitle"/>
          </p:nvPr>
        </p:nvSpPr>
        <p:spPr>
          <a:xfrm>
            <a:off x="502931" y="731520"/>
            <a:ext cx="45720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Three Icons">
  <p:cSld name="Three icons Bright">
    <p:bg>
      <p:bgPr>
        <a:solidFill>
          <a:schemeClr val="lt1"/>
        </a:solidFill>
      </p:bgPr>
    </p:bg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95"/>
          <p:cNvSpPr txBox="1"/>
          <p:nvPr>
            <p:ph idx="1" type="body"/>
          </p:nvPr>
        </p:nvSpPr>
        <p:spPr>
          <a:xfrm>
            <a:off x="502931" y="3039035"/>
            <a:ext cx="2381400" cy="1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dk2"/>
                </a:solidFill>
              </a:defRPr>
            </a:lvl1pPr>
            <a:lvl2pPr indent="-29210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57" name="Google Shape;557;p95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58" name="Google Shape;558;p95"/>
          <p:cNvSpPr txBox="1"/>
          <p:nvPr>
            <p:ph idx="2" type="body"/>
          </p:nvPr>
        </p:nvSpPr>
        <p:spPr>
          <a:xfrm>
            <a:off x="3376722" y="3039035"/>
            <a:ext cx="2381400" cy="1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dk2"/>
                </a:solidFill>
              </a:defRPr>
            </a:lvl1pPr>
            <a:lvl2pPr indent="-29210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59" name="Google Shape;559;p95"/>
          <p:cNvSpPr txBox="1"/>
          <p:nvPr>
            <p:ph idx="3" type="body"/>
          </p:nvPr>
        </p:nvSpPr>
        <p:spPr>
          <a:xfrm>
            <a:off x="6250514" y="3039035"/>
            <a:ext cx="2381400" cy="1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dk2"/>
                </a:solidFill>
              </a:defRPr>
            </a:lvl1pPr>
            <a:lvl2pPr indent="-29210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60" name="Google Shape;560;p95"/>
          <p:cNvSpPr txBox="1"/>
          <p:nvPr>
            <p:ph idx="4" type="body"/>
          </p:nvPr>
        </p:nvSpPr>
        <p:spPr>
          <a:xfrm>
            <a:off x="502931" y="2521324"/>
            <a:ext cx="2381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 sz="1200">
                <a:solidFill>
                  <a:schemeClr val="accent3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61" name="Google Shape;561;p95"/>
          <p:cNvSpPr txBox="1"/>
          <p:nvPr>
            <p:ph idx="5" type="body"/>
          </p:nvPr>
        </p:nvSpPr>
        <p:spPr>
          <a:xfrm>
            <a:off x="3376722" y="2521324"/>
            <a:ext cx="2381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 sz="1200">
                <a:solidFill>
                  <a:schemeClr val="accent3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62" name="Google Shape;562;p95"/>
          <p:cNvSpPr txBox="1"/>
          <p:nvPr>
            <p:ph idx="6" type="body"/>
          </p:nvPr>
        </p:nvSpPr>
        <p:spPr>
          <a:xfrm>
            <a:off x="6250514" y="2521324"/>
            <a:ext cx="2381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b="1" sz="1200">
                <a:solidFill>
                  <a:schemeClr val="accent3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Three Columns">
  <p:cSld name="Three icons Bright_1">
    <p:bg>
      <p:bgPr>
        <a:solidFill>
          <a:schemeClr val="lt1"/>
        </a:solidFill>
      </p:bgPr>
    </p:bg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96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65" name="Google Shape;565;p96"/>
          <p:cNvSpPr txBox="1"/>
          <p:nvPr>
            <p:ph idx="1" type="body"/>
          </p:nvPr>
        </p:nvSpPr>
        <p:spPr>
          <a:xfrm>
            <a:off x="502920" y="1143000"/>
            <a:ext cx="2302800" cy="3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21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2100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⎼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2100" lvl="3" marL="18288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2100" lvl="4" marL="22860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2100" lvl="5" marL="2743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2100" lvl="8" marL="41148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66" name="Google Shape;566;p96"/>
          <p:cNvSpPr txBox="1"/>
          <p:nvPr>
            <p:ph idx="2" type="body"/>
          </p:nvPr>
        </p:nvSpPr>
        <p:spPr>
          <a:xfrm>
            <a:off x="3397768" y="1143000"/>
            <a:ext cx="2302800" cy="3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21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2100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⎼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2100" lvl="3" marL="18288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2100" lvl="4" marL="22860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2100" lvl="5" marL="2743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2100" lvl="8" marL="41148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67" name="Google Shape;567;p96"/>
          <p:cNvSpPr txBox="1"/>
          <p:nvPr>
            <p:ph idx="3" type="body"/>
          </p:nvPr>
        </p:nvSpPr>
        <p:spPr>
          <a:xfrm>
            <a:off x="6292616" y="1143000"/>
            <a:ext cx="2302800" cy="3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21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2100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⎼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2100" lvl="3" marL="18288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2100" lvl="4" marL="22860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2100" lvl="5" marL="2743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2100" lvl="8" marL="41148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68" name="Google Shape;568;p96"/>
          <p:cNvSpPr txBox="1"/>
          <p:nvPr>
            <p:ph idx="4" type="subTitle"/>
          </p:nvPr>
        </p:nvSpPr>
        <p:spPr>
          <a:xfrm>
            <a:off x="505825" y="731520"/>
            <a:ext cx="8092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Three Icons | Dark">
  <p:cSld name="Three icons Dark">
    <p:bg>
      <p:bgPr>
        <a:solidFill>
          <a:schemeClr val="dk2"/>
        </a:solidFill>
      </p:bgPr>
    </p:bg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97"/>
          <p:cNvSpPr txBox="1"/>
          <p:nvPr>
            <p:ph idx="1" type="body"/>
          </p:nvPr>
        </p:nvSpPr>
        <p:spPr>
          <a:xfrm>
            <a:off x="502931" y="3039035"/>
            <a:ext cx="2381400" cy="1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71" name="Google Shape;571;p97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72" name="Google Shape;572;p97"/>
          <p:cNvSpPr txBox="1"/>
          <p:nvPr>
            <p:ph idx="2" type="body"/>
          </p:nvPr>
        </p:nvSpPr>
        <p:spPr>
          <a:xfrm>
            <a:off x="3376722" y="3039035"/>
            <a:ext cx="2381400" cy="1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73" name="Google Shape;573;p97"/>
          <p:cNvSpPr txBox="1"/>
          <p:nvPr>
            <p:ph idx="3" type="body"/>
          </p:nvPr>
        </p:nvSpPr>
        <p:spPr>
          <a:xfrm>
            <a:off x="6250514" y="3039035"/>
            <a:ext cx="2381400" cy="1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74" name="Google Shape;574;p97"/>
          <p:cNvSpPr txBox="1"/>
          <p:nvPr>
            <p:ph idx="4" type="body"/>
          </p:nvPr>
        </p:nvSpPr>
        <p:spPr>
          <a:xfrm>
            <a:off x="502931" y="2521324"/>
            <a:ext cx="2381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b="1" sz="1200">
                <a:solidFill>
                  <a:srgbClr val="FFFFFF"/>
                </a:solidFill>
              </a:defRPr>
            </a:lvl1pPr>
            <a:lvl2pPr indent="-29210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75" name="Google Shape;575;p97"/>
          <p:cNvSpPr txBox="1"/>
          <p:nvPr>
            <p:ph idx="5" type="body"/>
          </p:nvPr>
        </p:nvSpPr>
        <p:spPr>
          <a:xfrm>
            <a:off x="3376722" y="2521324"/>
            <a:ext cx="2381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b="1" sz="1200">
                <a:solidFill>
                  <a:srgbClr val="FFFFFF"/>
                </a:solidFill>
              </a:defRPr>
            </a:lvl1pPr>
            <a:lvl2pPr indent="-29210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76" name="Google Shape;576;p97"/>
          <p:cNvSpPr txBox="1"/>
          <p:nvPr>
            <p:ph idx="6" type="body"/>
          </p:nvPr>
        </p:nvSpPr>
        <p:spPr>
          <a:xfrm>
            <a:off x="6250514" y="2521324"/>
            <a:ext cx="2381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b="1" sz="1200">
                <a:solidFill>
                  <a:srgbClr val="FFFFFF"/>
                </a:solidFill>
              </a:defRPr>
            </a:lvl1pPr>
            <a:lvl2pPr indent="-29210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77" name="Google Shape;577;p97"/>
          <p:cNvSpPr/>
          <p:nvPr/>
        </p:nvSpPr>
        <p:spPr>
          <a:xfrm>
            <a:off x="314435" y="4880632"/>
            <a:ext cx="18068" cy="40471"/>
          </a:xfrm>
          <a:custGeom>
            <a:rect b="b" l="l" r="r" t="t"/>
            <a:pathLst>
              <a:path extrusionOk="0" h="79354" w="35428">
                <a:moveTo>
                  <a:pt x="0" y="68880"/>
                </a:moveTo>
                <a:lnTo>
                  <a:pt x="0" y="0"/>
                </a:lnTo>
                <a:lnTo>
                  <a:pt x="35428" y="0"/>
                </a:lnTo>
                <a:lnTo>
                  <a:pt x="35428" y="79355"/>
                </a:lnTo>
                <a:lnTo>
                  <a:pt x="10870" y="79355"/>
                </a:lnTo>
                <a:cubicBezTo>
                  <a:pt x="5175" y="78865"/>
                  <a:pt x="625" y="74491"/>
                  <a:pt x="0" y="68907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97"/>
          <p:cNvSpPr/>
          <p:nvPr/>
        </p:nvSpPr>
        <p:spPr>
          <a:xfrm>
            <a:off x="343309" y="4880340"/>
            <a:ext cx="18082" cy="40724"/>
          </a:xfrm>
          <a:custGeom>
            <a:rect b="b" l="l" r="r" t="t"/>
            <a:pathLst>
              <a:path extrusionOk="0" h="79851" w="35454">
                <a:moveTo>
                  <a:pt x="0" y="0"/>
                </a:moveTo>
                <a:lnTo>
                  <a:pt x="35455" y="0"/>
                </a:lnTo>
                <a:lnTo>
                  <a:pt x="35455" y="79851"/>
                </a:lnTo>
                <a:lnTo>
                  <a:pt x="0" y="798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97"/>
          <p:cNvSpPr/>
          <p:nvPr/>
        </p:nvSpPr>
        <p:spPr>
          <a:xfrm>
            <a:off x="285750" y="4880353"/>
            <a:ext cx="75717" cy="69432"/>
          </a:xfrm>
          <a:custGeom>
            <a:rect b="b" l="l" r="r" t="t"/>
            <a:pathLst>
              <a:path extrusionOk="0" h="136141" w="148464">
                <a:moveTo>
                  <a:pt x="125714" y="136141"/>
                </a:moveTo>
                <a:lnTo>
                  <a:pt x="59428" y="136141"/>
                </a:lnTo>
                <a:cubicBezTo>
                  <a:pt x="26737" y="136141"/>
                  <a:pt x="0" y="108244"/>
                  <a:pt x="0" y="74261"/>
                </a:cubicBezTo>
                <a:lnTo>
                  <a:pt x="0" y="0"/>
                </a:lnTo>
                <a:lnTo>
                  <a:pt x="35428" y="0"/>
                </a:lnTo>
                <a:lnTo>
                  <a:pt x="35428" y="74131"/>
                </a:lnTo>
                <a:cubicBezTo>
                  <a:pt x="35428" y="87844"/>
                  <a:pt x="46325" y="99233"/>
                  <a:pt x="59561" y="99233"/>
                </a:cubicBezTo>
                <a:lnTo>
                  <a:pt x="148464" y="99233"/>
                </a:lnTo>
                <a:lnTo>
                  <a:pt x="148464" y="1361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97"/>
          <p:cNvSpPr/>
          <p:nvPr/>
        </p:nvSpPr>
        <p:spPr>
          <a:xfrm>
            <a:off x="405077" y="4880021"/>
            <a:ext cx="678753" cy="70058"/>
          </a:xfrm>
          <a:custGeom>
            <a:rect b="b" l="l" r="r" t="t"/>
            <a:pathLst>
              <a:path extrusionOk="0" h="137369" w="1330888">
                <a:moveTo>
                  <a:pt x="149129" y="136429"/>
                </a:moveTo>
                <a:lnTo>
                  <a:pt x="114790" y="136429"/>
                </a:lnTo>
                <a:lnTo>
                  <a:pt x="91747" y="50753"/>
                </a:lnTo>
                <a:lnTo>
                  <a:pt x="68704" y="136429"/>
                </a:lnTo>
                <a:lnTo>
                  <a:pt x="34445" y="136429"/>
                </a:lnTo>
                <a:lnTo>
                  <a:pt x="0" y="0"/>
                </a:lnTo>
                <a:lnTo>
                  <a:pt x="34365" y="0"/>
                </a:lnTo>
                <a:lnTo>
                  <a:pt x="53475" y="91579"/>
                </a:lnTo>
                <a:lnTo>
                  <a:pt x="76491" y="0"/>
                </a:lnTo>
                <a:lnTo>
                  <a:pt x="106152" y="0"/>
                </a:lnTo>
                <a:lnTo>
                  <a:pt x="130072" y="91579"/>
                </a:lnTo>
                <a:lnTo>
                  <a:pt x="149129" y="0"/>
                </a:lnTo>
                <a:lnTo>
                  <a:pt x="182564" y="0"/>
                </a:lnTo>
                <a:close/>
                <a:moveTo>
                  <a:pt x="247467" y="136429"/>
                </a:moveTo>
                <a:lnTo>
                  <a:pt x="247467" y="0"/>
                </a:lnTo>
                <a:lnTo>
                  <a:pt x="280902" y="0"/>
                </a:lnTo>
                <a:lnTo>
                  <a:pt x="280902" y="136350"/>
                </a:lnTo>
                <a:lnTo>
                  <a:pt x="247573" y="136350"/>
                </a:lnTo>
                <a:close/>
                <a:moveTo>
                  <a:pt x="473299" y="0"/>
                </a:moveTo>
                <a:lnTo>
                  <a:pt x="473299" y="136350"/>
                </a:lnTo>
                <a:lnTo>
                  <a:pt x="440795" y="136350"/>
                </a:lnTo>
                <a:lnTo>
                  <a:pt x="391944" y="53757"/>
                </a:lnTo>
                <a:lnTo>
                  <a:pt x="391944" y="136350"/>
                </a:lnTo>
                <a:lnTo>
                  <a:pt x="361274" y="136350"/>
                </a:lnTo>
                <a:lnTo>
                  <a:pt x="361274" y="0"/>
                </a:lnTo>
                <a:lnTo>
                  <a:pt x="394709" y="0"/>
                </a:lnTo>
                <a:lnTo>
                  <a:pt x="443452" y="83586"/>
                </a:lnTo>
                <a:lnTo>
                  <a:pt x="443452" y="0"/>
                </a:lnTo>
                <a:close/>
                <a:moveTo>
                  <a:pt x="550721" y="136429"/>
                </a:moveTo>
                <a:lnTo>
                  <a:pt x="550721" y="0"/>
                </a:lnTo>
                <a:lnTo>
                  <a:pt x="598561" y="0"/>
                </a:lnTo>
                <a:cubicBezTo>
                  <a:pt x="645445" y="0"/>
                  <a:pt x="668355" y="22908"/>
                  <a:pt x="668355" y="68698"/>
                </a:cubicBezTo>
                <a:cubicBezTo>
                  <a:pt x="668355" y="114487"/>
                  <a:pt x="645445" y="137369"/>
                  <a:pt x="598508" y="137369"/>
                </a:cubicBezTo>
                <a:lnTo>
                  <a:pt x="550668" y="137369"/>
                </a:lnTo>
                <a:close/>
                <a:moveTo>
                  <a:pt x="584156" y="107539"/>
                </a:moveTo>
                <a:lnTo>
                  <a:pt x="599385" y="107539"/>
                </a:lnTo>
                <a:cubicBezTo>
                  <a:pt x="622348" y="107539"/>
                  <a:pt x="634707" y="94479"/>
                  <a:pt x="634707" y="67783"/>
                </a:cubicBezTo>
                <a:cubicBezTo>
                  <a:pt x="634707" y="41898"/>
                  <a:pt x="623305" y="27975"/>
                  <a:pt x="599385" y="27975"/>
                </a:cubicBezTo>
                <a:lnTo>
                  <a:pt x="584156" y="27975"/>
                </a:lnTo>
                <a:close/>
                <a:moveTo>
                  <a:pt x="844247" y="0"/>
                </a:moveTo>
                <a:lnTo>
                  <a:pt x="844247" y="26931"/>
                </a:lnTo>
                <a:lnTo>
                  <a:pt x="776288" y="26931"/>
                </a:lnTo>
                <a:lnTo>
                  <a:pt x="776288" y="54854"/>
                </a:lnTo>
                <a:lnTo>
                  <a:pt x="839463" y="54854"/>
                </a:lnTo>
                <a:lnTo>
                  <a:pt x="839463" y="81758"/>
                </a:lnTo>
                <a:lnTo>
                  <a:pt x="776288" y="81758"/>
                </a:lnTo>
                <a:lnTo>
                  <a:pt x="776288" y="136612"/>
                </a:lnTo>
                <a:lnTo>
                  <a:pt x="742879" y="136612"/>
                </a:lnTo>
                <a:lnTo>
                  <a:pt x="742879" y="0"/>
                </a:lnTo>
                <a:close/>
                <a:moveTo>
                  <a:pt x="985642" y="114487"/>
                </a:moveTo>
                <a:lnTo>
                  <a:pt x="936925" y="114487"/>
                </a:lnTo>
                <a:lnTo>
                  <a:pt x="930227" y="136350"/>
                </a:lnTo>
                <a:lnTo>
                  <a:pt x="894931" y="136350"/>
                </a:lnTo>
                <a:lnTo>
                  <a:pt x="943675" y="0"/>
                </a:lnTo>
                <a:lnTo>
                  <a:pt x="978041" y="0"/>
                </a:lnTo>
                <a:lnTo>
                  <a:pt x="1028725" y="136350"/>
                </a:lnTo>
                <a:lnTo>
                  <a:pt x="993376" y="136350"/>
                </a:lnTo>
                <a:close/>
                <a:moveTo>
                  <a:pt x="977057" y="88628"/>
                </a:moveTo>
                <a:lnTo>
                  <a:pt x="960845" y="35864"/>
                </a:lnTo>
                <a:lnTo>
                  <a:pt x="944632" y="88628"/>
                </a:lnTo>
                <a:close/>
                <a:moveTo>
                  <a:pt x="1125282" y="0"/>
                </a:moveTo>
                <a:lnTo>
                  <a:pt x="1125282" y="107487"/>
                </a:lnTo>
                <a:lnTo>
                  <a:pt x="1177003" y="107487"/>
                </a:lnTo>
                <a:lnTo>
                  <a:pt x="1177003" y="136350"/>
                </a:lnTo>
                <a:lnTo>
                  <a:pt x="1091954" y="136350"/>
                </a:lnTo>
                <a:lnTo>
                  <a:pt x="1091954" y="0"/>
                </a:lnTo>
                <a:close/>
                <a:moveTo>
                  <a:pt x="1279222" y="0"/>
                </a:moveTo>
                <a:lnTo>
                  <a:pt x="1279222" y="107487"/>
                </a:lnTo>
                <a:lnTo>
                  <a:pt x="1330889" y="107487"/>
                </a:lnTo>
                <a:lnTo>
                  <a:pt x="1330889" y="136350"/>
                </a:lnTo>
                <a:lnTo>
                  <a:pt x="1245840" y="136350"/>
                </a:lnTo>
                <a:lnTo>
                  <a:pt x="12458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Two Columns">
  <p:cSld name="Two Columns Bright"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98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83" name="Google Shape;583;p98"/>
          <p:cNvSpPr txBox="1"/>
          <p:nvPr>
            <p:ph idx="1" type="body"/>
          </p:nvPr>
        </p:nvSpPr>
        <p:spPr>
          <a:xfrm>
            <a:off x="502928" y="1143000"/>
            <a:ext cx="3863100" cy="3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■"/>
              <a:defRPr>
                <a:solidFill>
                  <a:schemeClr val="dk1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84" name="Google Shape;584;p98"/>
          <p:cNvSpPr txBox="1"/>
          <p:nvPr>
            <p:ph idx="2" type="subTitle"/>
          </p:nvPr>
        </p:nvSpPr>
        <p:spPr>
          <a:xfrm>
            <a:off x="502931" y="731520"/>
            <a:ext cx="8092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85" name="Google Shape;585;p98"/>
          <p:cNvSpPr txBox="1"/>
          <p:nvPr>
            <p:ph idx="3" type="body"/>
          </p:nvPr>
        </p:nvSpPr>
        <p:spPr>
          <a:xfrm>
            <a:off x="4732328" y="1143000"/>
            <a:ext cx="3863100" cy="3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■"/>
              <a:defRPr>
                <a:solidFill>
                  <a:schemeClr val="dk1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Two Columns | Dark">
  <p:cSld name="Two Columns Dark">
    <p:bg>
      <p:bgPr>
        <a:solidFill>
          <a:schemeClr val="dk2"/>
        </a:solidFill>
      </p:bgPr>
    </p:bg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99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88" name="Google Shape;588;p99"/>
          <p:cNvSpPr txBox="1"/>
          <p:nvPr>
            <p:ph idx="1" type="subTitle"/>
          </p:nvPr>
        </p:nvSpPr>
        <p:spPr>
          <a:xfrm>
            <a:off x="502930" y="731520"/>
            <a:ext cx="8092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1000"/>
              <a:buNone/>
              <a:defRPr b="1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89" name="Google Shape;589;p99"/>
          <p:cNvSpPr txBox="1"/>
          <p:nvPr>
            <p:ph idx="2" type="body"/>
          </p:nvPr>
        </p:nvSpPr>
        <p:spPr>
          <a:xfrm>
            <a:off x="502928" y="1143000"/>
            <a:ext cx="3863100" cy="3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90" name="Google Shape;590;p99"/>
          <p:cNvSpPr txBox="1"/>
          <p:nvPr>
            <p:ph idx="3" type="body"/>
          </p:nvPr>
        </p:nvSpPr>
        <p:spPr>
          <a:xfrm>
            <a:off x="4732328" y="1143000"/>
            <a:ext cx="3863100" cy="3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91" name="Google Shape;591;p99"/>
          <p:cNvSpPr/>
          <p:nvPr/>
        </p:nvSpPr>
        <p:spPr>
          <a:xfrm>
            <a:off x="314435" y="4880632"/>
            <a:ext cx="18068" cy="40471"/>
          </a:xfrm>
          <a:custGeom>
            <a:rect b="b" l="l" r="r" t="t"/>
            <a:pathLst>
              <a:path extrusionOk="0" h="79354" w="35428">
                <a:moveTo>
                  <a:pt x="0" y="68880"/>
                </a:moveTo>
                <a:lnTo>
                  <a:pt x="0" y="0"/>
                </a:lnTo>
                <a:lnTo>
                  <a:pt x="35428" y="0"/>
                </a:lnTo>
                <a:lnTo>
                  <a:pt x="35428" y="79355"/>
                </a:lnTo>
                <a:lnTo>
                  <a:pt x="10870" y="79355"/>
                </a:lnTo>
                <a:cubicBezTo>
                  <a:pt x="5175" y="78865"/>
                  <a:pt x="625" y="74491"/>
                  <a:pt x="0" y="68907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99"/>
          <p:cNvSpPr/>
          <p:nvPr/>
        </p:nvSpPr>
        <p:spPr>
          <a:xfrm>
            <a:off x="343309" y="4880340"/>
            <a:ext cx="18082" cy="40724"/>
          </a:xfrm>
          <a:custGeom>
            <a:rect b="b" l="l" r="r" t="t"/>
            <a:pathLst>
              <a:path extrusionOk="0" h="79851" w="35454">
                <a:moveTo>
                  <a:pt x="0" y="0"/>
                </a:moveTo>
                <a:lnTo>
                  <a:pt x="35455" y="0"/>
                </a:lnTo>
                <a:lnTo>
                  <a:pt x="35455" y="79851"/>
                </a:lnTo>
                <a:lnTo>
                  <a:pt x="0" y="798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99"/>
          <p:cNvSpPr/>
          <p:nvPr/>
        </p:nvSpPr>
        <p:spPr>
          <a:xfrm>
            <a:off x="285750" y="4880353"/>
            <a:ext cx="75717" cy="69432"/>
          </a:xfrm>
          <a:custGeom>
            <a:rect b="b" l="l" r="r" t="t"/>
            <a:pathLst>
              <a:path extrusionOk="0" h="136141" w="148464">
                <a:moveTo>
                  <a:pt x="125714" y="136141"/>
                </a:moveTo>
                <a:lnTo>
                  <a:pt x="59428" y="136141"/>
                </a:lnTo>
                <a:cubicBezTo>
                  <a:pt x="26737" y="136141"/>
                  <a:pt x="0" y="108244"/>
                  <a:pt x="0" y="74261"/>
                </a:cubicBezTo>
                <a:lnTo>
                  <a:pt x="0" y="0"/>
                </a:lnTo>
                <a:lnTo>
                  <a:pt x="35428" y="0"/>
                </a:lnTo>
                <a:lnTo>
                  <a:pt x="35428" y="74131"/>
                </a:lnTo>
                <a:cubicBezTo>
                  <a:pt x="35428" y="87844"/>
                  <a:pt x="46325" y="99233"/>
                  <a:pt x="59561" y="99233"/>
                </a:cubicBezTo>
                <a:lnTo>
                  <a:pt x="148464" y="99233"/>
                </a:lnTo>
                <a:lnTo>
                  <a:pt x="148464" y="1361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99"/>
          <p:cNvSpPr/>
          <p:nvPr/>
        </p:nvSpPr>
        <p:spPr>
          <a:xfrm>
            <a:off x="405077" y="4880021"/>
            <a:ext cx="678753" cy="70058"/>
          </a:xfrm>
          <a:custGeom>
            <a:rect b="b" l="l" r="r" t="t"/>
            <a:pathLst>
              <a:path extrusionOk="0" h="137369" w="1330888">
                <a:moveTo>
                  <a:pt x="149129" y="136429"/>
                </a:moveTo>
                <a:lnTo>
                  <a:pt x="114790" y="136429"/>
                </a:lnTo>
                <a:lnTo>
                  <a:pt x="91747" y="50753"/>
                </a:lnTo>
                <a:lnTo>
                  <a:pt x="68704" y="136429"/>
                </a:lnTo>
                <a:lnTo>
                  <a:pt x="34445" y="136429"/>
                </a:lnTo>
                <a:lnTo>
                  <a:pt x="0" y="0"/>
                </a:lnTo>
                <a:lnTo>
                  <a:pt x="34365" y="0"/>
                </a:lnTo>
                <a:lnTo>
                  <a:pt x="53475" y="91579"/>
                </a:lnTo>
                <a:lnTo>
                  <a:pt x="76491" y="0"/>
                </a:lnTo>
                <a:lnTo>
                  <a:pt x="106152" y="0"/>
                </a:lnTo>
                <a:lnTo>
                  <a:pt x="130072" y="91579"/>
                </a:lnTo>
                <a:lnTo>
                  <a:pt x="149129" y="0"/>
                </a:lnTo>
                <a:lnTo>
                  <a:pt x="182564" y="0"/>
                </a:lnTo>
                <a:close/>
                <a:moveTo>
                  <a:pt x="247467" y="136429"/>
                </a:moveTo>
                <a:lnTo>
                  <a:pt x="247467" y="0"/>
                </a:lnTo>
                <a:lnTo>
                  <a:pt x="280902" y="0"/>
                </a:lnTo>
                <a:lnTo>
                  <a:pt x="280902" y="136350"/>
                </a:lnTo>
                <a:lnTo>
                  <a:pt x="247573" y="136350"/>
                </a:lnTo>
                <a:close/>
                <a:moveTo>
                  <a:pt x="473299" y="0"/>
                </a:moveTo>
                <a:lnTo>
                  <a:pt x="473299" y="136350"/>
                </a:lnTo>
                <a:lnTo>
                  <a:pt x="440795" y="136350"/>
                </a:lnTo>
                <a:lnTo>
                  <a:pt x="391944" y="53757"/>
                </a:lnTo>
                <a:lnTo>
                  <a:pt x="391944" y="136350"/>
                </a:lnTo>
                <a:lnTo>
                  <a:pt x="361274" y="136350"/>
                </a:lnTo>
                <a:lnTo>
                  <a:pt x="361274" y="0"/>
                </a:lnTo>
                <a:lnTo>
                  <a:pt x="394709" y="0"/>
                </a:lnTo>
                <a:lnTo>
                  <a:pt x="443452" y="83586"/>
                </a:lnTo>
                <a:lnTo>
                  <a:pt x="443452" y="0"/>
                </a:lnTo>
                <a:close/>
                <a:moveTo>
                  <a:pt x="550721" y="136429"/>
                </a:moveTo>
                <a:lnTo>
                  <a:pt x="550721" y="0"/>
                </a:lnTo>
                <a:lnTo>
                  <a:pt x="598561" y="0"/>
                </a:lnTo>
                <a:cubicBezTo>
                  <a:pt x="645445" y="0"/>
                  <a:pt x="668355" y="22908"/>
                  <a:pt x="668355" y="68698"/>
                </a:cubicBezTo>
                <a:cubicBezTo>
                  <a:pt x="668355" y="114487"/>
                  <a:pt x="645445" y="137369"/>
                  <a:pt x="598508" y="137369"/>
                </a:cubicBezTo>
                <a:lnTo>
                  <a:pt x="550668" y="137369"/>
                </a:lnTo>
                <a:close/>
                <a:moveTo>
                  <a:pt x="584156" y="107539"/>
                </a:moveTo>
                <a:lnTo>
                  <a:pt x="599385" y="107539"/>
                </a:lnTo>
                <a:cubicBezTo>
                  <a:pt x="622348" y="107539"/>
                  <a:pt x="634707" y="94479"/>
                  <a:pt x="634707" y="67783"/>
                </a:cubicBezTo>
                <a:cubicBezTo>
                  <a:pt x="634707" y="41898"/>
                  <a:pt x="623305" y="27975"/>
                  <a:pt x="599385" y="27975"/>
                </a:cubicBezTo>
                <a:lnTo>
                  <a:pt x="584156" y="27975"/>
                </a:lnTo>
                <a:close/>
                <a:moveTo>
                  <a:pt x="844247" y="0"/>
                </a:moveTo>
                <a:lnTo>
                  <a:pt x="844247" y="26931"/>
                </a:lnTo>
                <a:lnTo>
                  <a:pt x="776288" y="26931"/>
                </a:lnTo>
                <a:lnTo>
                  <a:pt x="776288" y="54854"/>
                </a:lnTo>
                <a:lnTo>
                  <a:pt x="839463" y="54854"/>
                </a:lnTo>
                <a:lnTo>
                  <a:pt x="839463" y="81758"/>
                </a:lnTo>
                <a:lnTo>
                  <a:pt x="776288" y="81758"/>
                </a:lnTo>
                <a:lnTo>
                  <a:pt x="776288" y="136612"/>
                </a:lnTo>
                <a:lnTo>
                  <a:pt x="742879" y="136612"/>
                </a:lnTo>
                <a:lnTo>
                  <a:pt x="742879" y="0"/>
                </a:lnTo>
                <a:close/>
                <a:moveTo>
                  <a:pt x="985642" y="114487"/>
                </a:moveTo>
                <a:lnTo>
                  <a:pt x="936925" y="114487"/>
                </a:lnTo>
                <a:lnTo>
                  <a:pt x="930227" y="136350"/>
                </a:lnTo>
                <a:lnTo>
                  <a:pt x="894931" y="136350"/>
                </a:lnTo>
                <a:lnTo>
                  <a:pt x="943675" y="0"/>
                </a:lnTo>
                <a:lnTo>
                  <a:pt x="978041" y="0"/>
                </a:lnTo>
                <a:lnTo>
                  <a:pt x="1028725" y="136350"/>
                </a:lnTo>
                <a:lnTo>
                  <a:pt x="993376" y="136350"/>
                </a:lnTo>
                <a:close/>
                <a:moveTo>
                  <a:pt x="977057" y="88628"/>
                </a:moveTo>
                <a:lnTo>
                  <a:pt x="960845" y="35864"/>
                </a:lnTo>
                <a:lnTo>
                  <a:pt x="944632" y="88628"/>
                </a:lnTo>
                <a:close/>
                <a:moveTo>
                  <a:pt x="1125282" y="0"/>
                </a:moveTo>
                <a:lnTo>
                  <a:pt x="1125282" y="107487"/>
                </a:lnTo>
                <a:lnTo>
                  <a:pt x="1177003" y="107487"/>
                </a:lnTo>
                <a:lnTo>
                  <a:pt x="1177003" y="136350"/>
                </a:lnTo>
                <a:lnTo>
                  <a:pt x="1091954" y="136350"/>
                </a:lnTo>
                <a:lnTo>
                  <a:pt x="1091954" y="0"/>
                </a:lnTo>
                <a:close/>
                <a:moveTo>
                  <a:pt x="1279222" y="0"/>
                </a:moveTo>
                <a:lnTo>
                  <a:pt x="1279222" y="107487"/>
                </a:lnTo>
                <a:lnTo>
                  <a:pt x="1330889" y="107487"/>
                </a:lnTo>
                <a:lnTo>
                  <a:pt x="1330889" y="136350"/>
                </a:lnTo>
                <a:lnTo>
                  <a:pt x="1245840" y="136350"/>
                </a:lnTo>
                <a:lnTo>
                  <a:pt x="12458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157">
          <p15:clr>
            <a:srgbClr val="FA7B17"/>
          </p15:clr>
        </p15:guide>
        <p15:guide id="2" pos="5603">
          <p15:clr>
            <a:srgbClr val="FA7B17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Divider | Blue">
  <p:cSld name="1_Section">
    <p:bg>
      <p:bgPr>
        <a:solidFill>
          <a:schemeClr val="accent3"/>
        </a:solidFill>
      </p:bgPr>
    </p:bg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00"/>
          <p:cNvSpPr/>
          <p:nvPr/>
        </p:nvSpPr>
        <p:spPr>
          <a:xfrm>
            <a:off x="0" y="-10100"/>
            <a:ext cx="9144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100"/>
          <p:cNvSpPr txBox="1"/>
          <p:nvPr/>
        </p:nvSpPr>
        <p:spPr>
          <a:xfrm>
            <a:off x="8622407" y="4774727"/>
            <a:ext cx="40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1" i="0" lang="en" sz="9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900" u="none" cap="none" strike="noStrike">
              <a:solidFill>
                <a:srgbClr val="01A6B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8" name="Google Shape;598;p100"/>
          <p:cNvSpPr/>
          <p:nvPr/>
        </p:nvSpPr>
        <p:spPr>
          <a:xfrm>
            <a:off x="314435" y="4880632"/>
            <a:ext cx="18068" cy="40471"/>
          </a:xfrm>
          <a:custGeom>
            <a:rect b="b" l="l" r="r" t="t"/>
            <a:pathLst>
              <a:path extrusionOk="0" h="79354" w="35428">
                <a:moveTo>
                  <a:pt x="0" y="68880"/>
                </a:moveTo>
                <a:lnTo>
                  <a:pt x="0" y="0"/>
                </a:lnTo>
                <a:lnTo>
                  <a:pt x="35428" y="0"/>
                </a:lnTo>
                <a:lnTo>
                  <a:pt x="35428" y="79355"/>
                </a:lnTo>
                <a:lnTo>
                  <a:pt x="10870" y="79355"/>
                </a:lnTo>
                <a:cubicBezTo>
                  <a:pt x="5175" y="78865"/>
                  <a:pt x="625" y="74491"/>
                  <a:pt x="0" y="68907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100"/>
          <p:cNvSpPr/>
          <p:nvPr/>
        </p:nvSpPr>
        <p:spPr>
          <a:xfrm>
            <a:off x="343309" y="4880340"/>
            <a:ext cx="18082" cy="40724"/>
          </a:xfrm>
          <a:custGeom>
            <a:rect b="b" l="l" r="r" t="t"/>
            <a:pathLst>
              <a:path extrusionOk="0" h="79851" w="35454">
                <a:moveTo>
                  <a:pt x="0" y="0"/>
                </a:moveTo>
                <a:lnTo>
                  <a:pt x="35455" y="0"/>
                </a:lnTo>
                <a:lnTo>
                  <a:pt x="35455" y="79851"/>
                </a:lnTo>
                <a:lnTo>
                  <a:pt x="0" y="798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100"/>
          <p:cNvSpPr/>
          <p:nvPr/>
        </p:nvSpPr>
        <p:spPr>
          <a:xfrm>
            <a:off x="285750" y="4880353"/>
            <a:ext cx="75717" cy="69432"/>
          </a:xfrm>
          <a:custGeom>
            <a:rect b="b" l="l" r="r" t="t"/>
            <a:pathLst>
              <a:path extrusionOk="0" h="136141" w="148464">
                <a:moveTo>
                  <a:pt x="125714" y="136141"/>
                </a:moveTo>
                <a:lnTo>
                  <a:pt x="59428" y="136141"/>
                </a:lnTo>
                <a:cubicBezTo>
                  <a:pt x="26737" y="136141"/>
                  <a:pt x="0" y="108244"/>
                  <a:pt x="0" y="74261"/>
                </a:cubicBezTo>
                <a:lnTo>
                  <a:pt x="0" y="0"/>
                </a:lnTo>
                <a:lnTo>
                  <a:pt x="35428" y="0"/>
                </a:lnTo>
                <a:lnTo>
                  <a:pt x="35428" y="74131"/>
                </a:lnTo>
                <a:cubicBezTo>
                  <a:pt x="35428" y="87844"/>
                  <a:pt x="46325" y="99233"/>
                  <a:pt x="59561" y="99233"/>
                </a:cubicBezTo>
                <a:lnTo>
                  <a:pt x="148464" y="99233"/>
                </a:lnTo>
                <a:lnTo>
                  <a:pt x="148464" y="1361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100"/>
          <p:cNvSpPr/>
          <p:nvPr/>
        </p:nvSpPr>
        <p:spPr>
          <a:xfrm>
            <a:off x="405077" y="4880021"/>
            <a:ext cx="678753" cy="70058"/>
          </a:xfrm>
          <a:custGeom>
            <a:rect b="b" l="l" r="r" t="t"/>
            <a:pathLst>
              <a:path extrusionOk="0" h="137369" w="1330888">
                <a:moveTo>
                  <a:pt x="149129" y="136429"/>
                </a:moveTo>
                <a:lnTo>
                  <a:pt x="114790" y="136429"/>
                </a:lnTo>
                <a:lnTo>
                  <a:pt x="91747" y="50753"/>
                </a:lnTo>
                <a:lnTo>
                  <a:pt x="68704" y="136429"/>
                </a:lnTo>
                <a:lnTo>
                  <a:pt x="34445" y="136429"/>
                </a:lnTo>
                <a:lnTo>
                  <a:pt x="0" y="0"/>
                </a:lnTo>
                <a:lnTo>
                  <a:pt x="34365" y="0"/>
                </a:lnTo>
                <a:lnTo>
                  <a:pt x="53475" y="91579"/>
                </a:lnTo>
                <a:lnTo>
                  <a:pt x="76491" y="0"/>
                </a:lnTo>
                <a:lnTo>
                  <a:pt x="106152" y="0"/>
                </a:lnTo>
                <a:lnTo>
                  <a:pt x="130072" y="91579"/>
                </a:lnTo>
                <a:lnTo>
                  <a:pt x="149129" y="0"/>
                </a:lnTo>
                <a:lnTo>
                  <a:pt x="182564" y="0"/>
                </a:lnTo>
                <a:close/>
                <a:moveTo>
                  <a:pt x="247467" y="136429"/>
                </a:moveTo>
                <a:lnTo>
                  <a:pt x="247467" y="0"/>
                </a:lnTo>
                <a:lnTo>
                  <a:pt x="280902" y="0"/>
                </a:lnTo>
                <a:lnTo>
                  <a:pt x="280902" y="136350"/>
                </a:lnTo>
                <a:lnTo>
                  <a:pt x="247573" y="136350"/>
                </a:lnTo>
                <a:close/>
                <a:moveTo>
                  <a:pt x="473299" y="0"/>
                </a:moveTo>
                <a:lnTo>
                  <a:pt x="473299" y="136350"/>
                </a:lnTo>
                <a:lnTo>
                  <a:pt x="440795" y="136350"/>
                </a:lnTo>
                <a:lnTo>
                  <a:pt x="391944" y="53757"/>
                </a:lnTo>
                <a:lnTo>
                  <a:pt x="391944" y="136350"/>
                </a:lnTo>
                <a:lnTo>
                  <a:pt x="361274" y="136350"/>
                </a:lnTo>
                <a:lnTo>
                  <a:pt x="361274" y="0"/>
                </a:lnTo>
                <a:lnTo>
                  <a:pt x="394709" y="0"/>
                </a:lnTo>
                <a:lnTo>
                  <a:pt x="443452" y="83586"/>
                </a:lnTo>
                <a:lnTo>
                  <a:pt x="443452" y="0"/>
                </a:lnTo>
                <a:close/>
                <a:moveTo>
                  <a:pt x="550721" y="136429"/>
                </a:moveTo>
                <a:lnTo>
                  <a:pt x="550721" y="0"/>
                </a:lnTo>
                <a:lnTo>
                  <a:pt x="598561" y="0"/>
                </a:lnTo>
                <a:cubicBezTo>
                  <a:pt x="645445" y="0"/>
                  <a:pt x="668355" y="22908"/>
                  <a:pt x="668355" y="68698"/>
                </a:cubicBezTo>
                <a:cubicBezTo>
                  <a:pt x="668355" y="114487"/>
                  <a:pt x="645445" y="137369"/>
                  <a:pt x="598508" y="137369"/>
                </a:cubicBezTo>
                <a:lnTo>
                  <a:pt x="550668" y="137369"/>
                </a:lnTo>
                <a:close/>
                <a:moveTo>
                  <a:pt x="584156" y="107539"/>
                </a:moveTo>
                <a:lnTo>
                  <a:pt x="599385" y="107539"/>
                </a:lnTo>
                <a:cubicBezTo>
                  <a:pt x="622348" y="107539"/>
                  <a:pt x="634707" y="94479"/>
                  <a:pt x="634707" y="67783"/>
                </a:cubicBezTo>
                <a:cubicBezTo>
                  <a:pt x="634707" y="41898"/>
                  <a:pt x="623305" y="27975"/>
                  <a:pt x="599385" y="27975"/>
                </a:cubicBezTo>
                <a:lnTo>
                  <a:pt x="584156" y="27975"/>
                </a:lnTo>
                <a:close/>
                <a:moveTo>
                  <a:pt x="844247" y="0"/>
                </a:moveTo>
                <a:lnTo>
                  <a:pt x="844247" y="26931"/>
                </a:lnTo>
                <a:lnTo>
                  <a:pt x="776288" y="26931"/>
                </a:lnTo>
                <a:lnTo>
                  <a:pt x="776288" y="54854"/>
                </a:lnTo>
                <a:lnTo>
                  <a:pt x="839463" y="54854"/>
                </a:lnTo>
                <a:lnTo>
                  <a:pt x="839463" y="81758"/>
                </a:lnTo>
                <a:lnTo>
                  <a:pt x="776288" y="81758"/>
                </a:lnTo>
                <a:lnTo>
                  <a:pt x="776288" y="136612"/>
                </a:lnTo>
                <a:lnTo>
                  <a:pt x="742879" y="136612"/>
                </a:lnTo>
                <a:lnTo>
                  <a:pt x="742879" y="0"/>
                </a:lnTo>
                <a:close/>
                <a:moveTo>
                  <a:pt x="985642" y="114487"/>
                </a:moveTo>
                <a:lnTo>
                  <a:pt x="936925" y="114487"/>
                </a:lnTo>
                <a:lnTo>
                  <a:pt x="930227" y="136350"/>
                </a:lnTo>
                <a:lnTo>
                  <a:pt x="894931" y="136350"/>
                </a:lnTo>
                <a:lnTo>
                  <a:pt x="943675" y="0"/>
                </a:lnTo>
                <a:lnTo>
                  <a:pt x="978041" y="0"/>
                </a:lnTo>
                <a:lnTo>
                  <a:pt x="1028725" y="136350"/>
                </a:lnTo>
                <a:lnTo>
                  <a:pt x="993376" y="136350"/>
                </a:lnTo>
                <a:close/>
                <a:moveTo>
                  <a:pt x="977057" y="88628"/>
                </a:moveTo>
                <a:lnTo>
                  <a:pt x="960845" y="35864"/>
                </a:lnTo>
                <a:lnTo>
                  <a:pt x="944632" y="88628"/>
                </a:lnTo>
                <a:close/>
                <a:moveTo>
                  <a:pt x="1125282" y="0"/>
                </a:moveTo>
                <a:lnTo>
                  <a:pt x="1125282" y="107487"/>
                </a:lnTo>
                <a:lnTo>
                  <a:pt x="1177003" y="107487"/>
                </a:lnTo>
                <a:lnTo>
                  <a:pt x="1177003" y="136350"/>
                </a:lnTo>
                <a:lnTo>
                  <a:pt x="1091954" y="136350"/>
                </a:lnTo>
                <a:lnTo>
                  <a:pt x="1091954" y="0"/>
                </a:lnTo>
                <a:close/>
                <a:moveTo>
                  <a:pt x="1279222" y="0"/>
                </a:moveTo>
                <a:lnTo>
                  <a:pt x="1279222" y="107487"/>
                </a:lnTo>
                <a:lnTo>
                  <a:pt x="1330889" y="107487"/>
                </a:lnTo>
                <a:lnTo>
                  <a:pt x="1330889" y="136350"/>
                </a:lnTo>
                <a:lnTo>
                  <a:pt x="1245840" y="136350"/>
                </a:lnTo>
                <a:lnTo>
                  <a:pt x="12458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2" name="Google Shape;602;p100"/>
          <p:cNvPicPr preferRelativeResize="0"/>
          <p:nvPr/>
        </p:nvPicPr>
        <p:blipFill rotWithShape="1">
          <a:blip r:embed="rId2">
            <a:alphaModFix amt="22000"/>
          </a:blip>
          <a:srcRect b="0" l="0" r="0" t="29163"/>
          <a:stretch/>
        </p:blipFill>
        <p:spPr>
          <a:xfrm>
            <a:off x="3675566" y="-6458"/>
            <a:ext cx="5014087" cy="3267619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100"/>
          <p:cNvSpPr txBox="1"/>
          <p:nvPr>
            <p:ph type="title"/>
          </p:nvPr>
        </p:nvSpPr>
        <p:spPr>
          <a:xfrm>
            <a:off x="1100100" y="1709550"/>
            <a:ext cx="6943800" cy="172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Divider | Dark">
  <p:cSld name="CUSTOM_1_1">
    <p:bg>
      <p:bgPr>
        <a:solidFill>
          <a:srgbClr val="002127"/>
        </a:solidFill>
      </p:bgPr>
    </p:bg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01"/>
          <p:cNvSpPr/>
          <p:nvPr/>
        </p:nvSpPr>
        <p:spPr>
          <a:xfrm>
            <a:off x="0" y="-10100"/>
            <a:ext cx="9144000" cy="5143500"/>
          </a:xfrm>
          <a:prstGeom prst="rect">
            <a:avLst/>
          </a:prstGeom>
          <a:solidFill>
            <a:srgbClr val="002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101"/>
          <p:cNvSpPr/>
          <p:nvPr/>
        </p:nvSpPr>
        <p:spPr>
          <a:xfrm>
            <a:off x="314435" y="4880632"/>
            <a:ext cx="18068" cy="40471"/>
          </a:xfrm>
          <a:custGeom>
            <a:rect b="b" l="l" r="r" t="t"/>
            <a:pathLst>
              <a:path extrusionOk="0" h="79354" w="35428">
                <a:moveTo>
                  <a:pt x="0" y="68880"/>
                </a:moveTo>
                <a:lnTo>
                  <a:pt x="0" y="0"/>
                </a:lnTo>
                <a:lnTo>
                  <a:pt x="35428" y="0"/>
                </a:lnTo>
                <a:lnTo>
                  <a:pt x="35428" y="79355"/>
                </a:lnTo>
                <a:lnTo>
                  <a:pt x="10870" y="79355"/>
                </a:lnTo>
                <a:cubicBezTo>
                  <a:pt x="5175" y="78865"/>
                  <a:pt x="625" y="74491"/>
                  <a:pt x="0" y="68907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101"/>
          <p:cNvSpPr/>
          <p:nvPr/>
        </p:nvSpPr>
        <p:spPr>
          <a:xfrm>
            <a:off x="343309" y="4880340"/>
            <a:ext cx="18082" cy="40724"/>
          </a:xfrm>
          <a:custGeom>
            <a:rect b="b" l="l" r="r" t="t"/>
            <a:pathLst>
              <a:path extrusionOk="0" h="79851" w="35454">
                <a:moveTo>
                  <a:pt x="0" y="0"/>
                </a:moveTo>
                <a:lnTo>
                  <a:pt x="35455" y="0"/>
                </a:lnTo>
                <a:lnTo>
                  <a:pt x="35455" y="79851"/>
                </a:lnTo>
                <a:lnTo>
                  <a:pt x="0" y="798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8" name="Google Shape;608;p101"/>
          <p:cNvPicPr preferRelativeResize="0"/>
          <p:nvPr/>
        </p:nvPicPr>
        <p:blipFill rotWithShape="1">
          <a:blip r:embed="rId2">
            <a:alphaModFix amt="30000"/>
          </a:blip>
          <a:srcRect b="0" l="0" r="0" t="29083"/>
          <a:stretch/>
        </p:blipFill>
        <p:spPr>
          <a:xfrm>
            <a:off x="3463100" y="0"/>
            <a:ext cx="5226476" cy="3261151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101"/>
          <p:cNvSpPr/>
          <p:nvPr/>
        </p:nvSpPr>
        <p:spPr>
          <a:xfrm>
            <a:off x="285750" y="4880353"/>
            <a:ext cx="75717" cy="69432"/>
          </a:xfrm>
          <a:custGeom>
            <a:rect b="b" l="l" r="r" t="t"/>
            <a:pathLst>
              <a:path extrusionOk="0" h="136141" w="148464">
                <a:moveTo>
                  <a:pt x="125714" y="136141"/>
                </a:moveTo>
                <a:lnTo>
                  <a:pt x="59428" y="136141"/>
                </a:lnTo>
                <a:cubicBezTo>
                  <a:pt x="26737" y="136141"/>
                  <a:pt x="0" y="108244"/>
                  <a:pt x="0" y="74261"/>
                </a:cubicBezTo>
                <a:lnTo>
                  <a:pt x="0" y="0"/>
                </a:lnTo>
                <a:lnTo>
                  <a:pt x="35428" y="0"/>
                </a:lnTo>
                <a:lnTo>
                  <a:pt x="35428" y="74131"/>
                </a:lnTo>
                <a:cubicBezTo>
                  <a:pt x="35428" y="87844"/>
                  <a:pt x="46325" y="99233"/>
                  <a:pt x="59561" y="99233"/>
                </a:cubicBezTo>
                <a:lnTo>
                  <a:pt x="148464" y="99233"/>
                </a:lnTo>
                <a:lnTo>
                  <a:pt x="148464" y="1361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101"/>
          <p:cNvSpPr/>
          <p:nvPr/>
        </p:nvSpPr>
        <p:spPr>
          <a:xfrm>
            <a:off x="405077" y="4880021"/>
            <a:ext cx="678753" cy="70058"/>
          </a:xfrm>
          <a:custGeom>
            <a:rect b="b" l="l" r="r" t="t"/>
            <a:pathLst>
              <a:path extrusionOk="0" h="137369" w="1330888">
                <a:moveTo>
                  <a:pt x="149129" y="136429"/>
                </a:moveTo>
                <a:lnTo>
                  <a:pt x="114790" y="136429"/>
                </a:lnTo>
                <a:lnTo>
                  <a:pt x="91747" y="50753"/>
                </a:lnTo>
                <a:lnTo>
                  <a:pt x="68704" y="136429"/>
                </a:lnTo>
                <a:lnTo>
                  <a:pt x="34445" y="136429"/>
                </a:lnTo>
                <a:lnTo>
                  <a:pt x="0" y="0"/>
                </a:lnTo>
                <a:lnTo>
                  <a:pt x="34365" y="0"/>
                </a:lnTo>
                <a:lnTo>
                  <a:pt x="53475" y="91579"/>
                </a:lnTo>
                <a:lnTo>
                  <a:pt x="76491" y="0"/>
                </a:lnTo>
                <a:lnTo>
                  <a:pt x="106152" y="0"/>
                </a:lnTo>
                <a:lnTo>
                  <a:pt x="130072" y="91579"/>
                </a:lnTo>
                <a:lnTo>
                  <a:pt x="149129" y="0"/>
                </a:lnTo>
                <a:lnTo>
                  <a:pt x="182564" y="0"/>
                </a:lnTo>
                <a:close/>
                <a:moveTo>
                  <a:pt x="247467" y="136429"/>
                </a:moveTo>
                <a:lnTo>
                  <a:pt x="247467" y="0"/>
                </a:lnTo>
                <a:lnTo>
                  <a:pt x="280902" y="0"/>
                </a:lnTo>
                <a:lnTo>
                  <a:pt x="280902" y="136350"/>
                </a:lnTo>
                <a:lnTo>
                  <a:pt x="247573" y="136350"/>
                </a:lnTo>
                <a:close/>
                <a:moveTo>
                  <a:pt x="473299" y="0"/>
                </a:moveTo>
                <a:lnTo>
                  <a:pt x="473299" y="136350"/>
                </a:lnTo>
                <a:lnTo>
                  <a:pt x="440795" y="136350"/>
                </a:lnTo>
                <a:lnTo>
                  <a:pt x="391944" y="53757"/>
                </a:lnTo>
                <a:lnTo>
                  <a:pt x="391944" y="136350"/>
                </a:lnTo>
                <a:lnTo>
                  <a:pt x="361274" y="136350"/>
                </a:lnTo>
                <a:lnTo>
                  <a:pt x="361274" y="0"/>
                </a:lnTo>
                <a:lnTo>
                  <a:pt x="394709" y="0"/>
                </a:lnTo>
                <a:lnTo>
                  <a:pt x="443452" y="83586"/>
                </a:lnTo>
                <a:lnTo>
                  <a:pt x="443452" y="0"/>
                </a:lnTo>
                <a:close/>
                <a:moveTo>
                  <a:pt x="550721" y="136429"/>
                </a:moveTo>
                <a:lnTo>
                  <a:pt x="550721" y="0"/>
                </a:lnTo>
                <a:lnTo>
                  <a:pt x="598561" y="0"/>
                </a:lnTo>
                <a:cubicBezTo>
                  <a:pt x="645445" y="0"/>
                  <a:pt x="668355" y="22908"/>
                  <a:pt x="668355" y="68698"/>
                </a:cubicBezTo>
                <a:cubicBezTo>
                  <a:pt x="668355" y="114487"/>
                  <a:pt x="645445" y="137369"/>
                  <a:pt x="598508" y="137369"/>
                </a:cubicBezTo>
                <a:lnTo>
                  <a:pt x="550668" y="137369"/>
                </a:lnTo>
                <a:close/>
                <a:moveTo>
                  <a:pt x="584156" y="107539"/>
                </a:moveTo>
                <a:lnTo>
                  <a:pt x="599385" y="107539"/>
                </a:lnTo>
                <a:cubicBezTo>
                  <a:pt x="622348" y="107539"/>
                  <a:pt x="634707" y="94479"/>
                  <a:pt x="634707" y="67783"/>
                </a:cubicBezTo>
                <a:cubicBezTo>
                  <a:pt x="634707" y="41898"/>
                  <a:pt x="623305" y="27975"/>
                  <a:pt x="599385" y="27975"/>
                </a:cubicBezTo>
                <a:lnTo>
                  <a:pt x="584156" y="27975"/>
                </a:lnTo>
                <a:close/>
                <a:moveTo>
                  <a:pt x="844247" y="0"/>
                </a:moveTo>
                <a:lnTo>
                  <a:pt x="844247" y="26931"/>
                </a:lnTo>
                <a:lnTo>
                  <a:pt x="776288" y="26931"/>
                </a:lnTo>
                <a:lnTo>
                  <a:pt x="776288" y="54854"/>
                </a:lnTo>
                <a:lnTo>
                  <a:pt x="839463" y="54854"/>
                </a:lnTo>
                <a:lnTo>
                  <a:pt x="839463" y="81758"/>
                </a:lnTo>
                <a:lnTo>
                  <a:pt x="776288" y="81758"/>
                </a:lnTo>
                <a:lnTo>
                  <a:pt x="776288" y="136612"/>
                </a:lnTo>
                <a:lnTo>
                  <a:pt x="742879" y="136612"/>
                </a:lnTo>
                <a:lnTo>
                  <a:pt x="742879" y="0"/>
                </a:lnTo>
                <a:close/>
                <a:moveTo>
                  <a:pt x="985642" y="114487"/>
                </a:moveTo>
                <a:lnTo>
                  <a:pt x="936925" y="114487"/>
                </a:lnTo>
                <a:lnTo>
                  <a:pt x="930227" y="136350"/>
                </a:lnTo>
                <a:lnTo>
                  <a:pt x="894931" y="136350"/>
                </a:lnTo>
                <a:lnTo>
                  <a:pt x="943675" y="0"/>
                </a:lnTo>
                <a:lnTo>
                  <a:pt x="978041" y="0"/>
                </a:lnTo>
                <a:lnTo>
                  <a:pt x="1028725" y="136350"/>
                </a:lnTo>
                <a:lnTo>
                  <a:pt x="993376" y="136350"/>
                </a:lnTo>
                <a:close/>
                <a:moveTo>
                  <a:pt x="977057" y="88628"/>
                </a:moveTo>
                <a:lnTo>
                  <a:pt x="960845" y="35864"/>
                </a:lnTo>
                <a:lnTo>
                  <a:pt x="944632" y="88628"/>
                </a:lnTo>
                <a:close/>
                <a:moveTo>
                  <a:pt x="1125282" y="0"/>
                </a:moveTo>
                <a:lnTo>
                  <a:pt x="1125282" y="107487"/>
                </a:lnTo>
                <a:lnTo>
                  <a:pt x="1177003" y="107487"/>
                </a:lnTo>
                <a:lnTo>
                  <a:pt x="1177003" y="136350"/>
                </a:lnTo>
                <a:lnTo>
                  <a:pt x="1091954" y="136350"/>
                </a:lnTo>
                <a:lnTo>
                  <a:pt x="1091954" y="0"/>
                </a:lnTo>
                <a:close/>
                <a:moveTo>
                  <a:pt x="1279222" y="0"/>
                </a:moveTo>
                <a:lnTo>
                  <a:pt x="1279222" y="107487"/>
                </a:lnTo>
                <a:lnTo>
                  <a:pt x="1330889" y="107487"/>
                </a:lnTo>
                <a:lnTo>
                  <a:pt x="1330889" y="136350"/>
                </a:lnTo>
                <a:lnTo>
                  <a:pt x="1245840" y="136350"/>
                </a:lnTo>
                <a:lnTo>
                  <a:pt x="12458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101"/>
          <p:cNvSpPr txBox="1"/>
          <p:nvPr>
            <p:ph type="title"/>
          </p:nvPr>
        </p:nvSpPr>
        <p:spPr>
          <a:xfrm>
            <a:off x="1100100" y="1709550"/>
            <a:ext cx="6943800" cy="172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 Title Only ">
  <p:cSld name="1_Blank_1_1_2_1_1">
    <p:bg>
      <p:bgPr>
        <a:solidFill>
          <a:srgbClr val="FFFFFF"/>
        </a:solidFill>
      </p:bgPr>
    </p:bg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02"/>
          <p:cNvSpPr/>
          <p:nvPr/>
        </p:nvSpPr>
        <p:spPr>
          <a:xfrm rot="5400000">
            <a:off x="48600" y="414275"/>
            <a:ext cx="424500" cy="49800"/>
          </a:xfrm>
          <a:prstGeom prst="rect">
            <a:avLst/>
          </a:prstGeom>
          <a:solidFill>
            <a:srgbClr val="00A7C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4" name="Google Shape;614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5749" y="4875990"/>
            <a:ext cx="797149" cy="71375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102"/>
          <p:cNvSpPr txBox="1"/>
          <p:nvPr>
            <p:ph type="title"/>
          </p:nvPr>
        </p:nvSpPr>
        <p:spPr>
          <a:xfrm>
            <a:off x="502925" y="242775"/>
            <a:ext cx="80907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 Title Only | Dark">
  <p:cSld name="Blank 2_2">
    <p:bg>
      <p:bgPr>
        <a:solidFill>
          <a:srgbClr val="002127"/>
        </a:solidFill>
      </p:bgPr>
    </p:bg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03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18" name="Google Shape;618;p103"/>
          <p:cNvSpPr/>
          <p:nvPr/>
        </p:nvSpPr>
        <p:spPr>
          <a:xfrm>
            <a:off x="314435" y="4880632"/>
            <a:ext cx="18068" cy="40471"/>
          </a:xfrm>
          <a:custGeom>
            <a:rect b="b" l="l" r="r" t="t"/>
            <a:pathLst>
              <a:path extrusionOk="0" h="79354" w="35428">
                <a:moveTo>
                  <a:pt x="0" y="68880"/>
                </a:moveTo>
                <a:lnTo>
                  <a:pt x="0" y="0"/>
                </a:lnTo>
                <a:lnTo>
                  <a:pt x="35428" y="0"/>
                </a:lnTo>
                <a:lnTo>
                  <a:pt x="35428" y="79355"/>
                </a:lnTo>
                <a:lnTo>
                  <a:pt x="10870" y="79355"/>
                </a:lnTo>
                <a:cubicBezTo>
                  <a:pt x="5175" y="78865"/>
                  <a:pt x="625" y="74491"/>
                  <a:pt x="0" y="68907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103"/>
          <p:cNvSpPr/>
          <p:nvPr/>
        </p:nvSpPr>
        <p:spPr>
          <a:xfrm>
            <a:off x="343309" y="4880340"/>
            <a:ext cx="18082" cy="40724"/>
          </a:xfrm>
          <a:custGeom>
            <a:rect b="b" l="l" r="r" t="t"/>
            <a:pathLst>
              <a:path extrusionOk="0" h="79851" w="35454">
                <a:moveTo>
                  <a:pt x="0" y="0"/>
                </a:moveTo>
                <a:lnTo>
                  <a:pt x="35455" y="0"/>
                </a:lnTo>
                <a:lnTo>
                  <a:pt x="35455" y="79851"/>
                </a:lnTo>
                <a:lnTo>
                  <a:pt x="0" y="798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103"/>
          <p:cNvSpPr/>
          <p:nvPr/>
        </p:nvSpPr>
        <p:spPr>
          <a:xfrm>
            <a:off x="285750" y="4880353"/>
            <a:ext cx="75717" cy="69432"/>
          </a:xfrm>
          <a:custGeom>
            <a:rect b="b" l="l" r="r" t="t"/>
            <a:pathLst>
              <a:path extrusionOk="0" h="136141" w="148464">
                <a:moveTo>
                  <a:pt x="125714" y="136141"/>
                </a:moveTo>
                <a:lnTo>
                  <a:pt x="59428" y="136141"/>
                </a:lnTo>
                <a:cubicBezTo>
                  <a:pt x="26737" y="136141"/>
                  <a:pt x="0" y="108244"/>
                  <a:pt x="0" y="74261"/>
                </a:cubicBezTo>
                <a:lnTo>
                  <a:pt x="0" y="0"/>
                </a:lnTo>
                <a:lnTo>
                  <a:pt x="35428" y="0"/>
                </a:lnTo>
                <a:lnTo>
                  <a:pt x="35428" y="74131"/>
                </a:lnTo>
                <a:cubicBezTo>
                  <a:pt x="35428" y="87844"/>
                  <a:pt x="46325" y="99233"/>
                  <a:pt x="59561" y="99233"/>
                </a:cubicBezTo>
                <a:lnTo>
                  <a:pt x="148464" y="99233"/>
                </a:lnTo>
                <a:lnTo>
                  <a:pt x="148464" y="1361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103"/>
          <p:cNvSpPr/>
          <p:nvPr/>
        </p:nvSpPr>
        <p:spPr>
          <a:xfrm>
            <a:off x="405077" y="4880021"/>
            <a:ext cx="678753" cy="70058"/>
          </a:xfrm>
          <a:custGeom>
            <a:rect b="b" l="l" r="r" t="t"/>
            <a:pathLst>
              <a:path extrusionOk="0" h="137369" w="1330888">
                <a:moveTo>
                  <a:pt x="149129" y="136429"/>
                </a:moveTo>
                <a:lnTo>
                  <a:pt x="114790" y="136429"/>
                </a:lnTo>
                <a:lnTo>
                  <a:pt x="91747" y="50753"/>
                </a:lnTo>
                <a:lnTo>
                  <a:pt x="68704" y="136429"/>
                </a:lnTo>
                <a:lnTo>
                  <a:pt x="34445" y="136429"/>
                </a:lnTo>
                <a:lnTo>
                  <a:pt x="0" y="0"/>
                </a:lnTo>
                <a:lnTo>
                  <a:pt x="34365" y="0"/>
                </a:lnTo>
                <a:lnTo>
                  <a:pt x="53475" y="91579"/>
                </a:lnTo>
                <a:lnTo>
                  <a:pt x="76491" y="0"/>
                </a:lnTo>
                <a:lnTo>
                  <a:pt x="106152" y="0"/>
                </a:lnTo>
                <a:lnTo>
                  <a:pt x="130072" y="91579"/>
                </a:lnTo>
                <a:lnTo>
                  <a:pt x="149129" y="0"/>
                </a:lnTo>
                <a:lnTo>
                  <a:pt x="182564" y="0"/>
                </a:lnTo>
                <a:close/>
                <a:moveTo>
                  <a:pt x="247467" y="136429"/>
                </a:moveTo>
                <a:lnTo>
                  <a:pt x="247467" y="0"/>
                </a:lnTo>
                <a:lnTo>
                  <a:pt x="280902" y="0"/>
                </a:lnTo>
                <a:lnTo>
                  <a:pt x="280902" y="136350"/>
                </a:lnTo>
                <a:lnTo>
                  <a:pt x="247573" y="136350"/>
                </a:lnTo>
                <a:close/>
                <a:moveTo>
                  <a:pt x="473299" y="0"/>
                </a:moveTo>
                <a:lnTo>
                  <a:pt x="473299" y="136350"/>
                </a:lnTo>
                <a:lnTo>
                  <a:pt x="440795" y="136350"/>
                </a:lnTo>
                <a:lnTo>
                  <a:pt x="391944" y="53757"/>
                </a:lnTo>
                <a:lnTo>
                  <a:pt x="391944" y="136350"/>
                </a:lnTo>
                <a:lnTo>
                  <a:pt x="361274" y="136350"/>
                </a:lnTo>
                <a:lnTo>
                  <a:pt x="361274" y="0"/>
                </a:lnTo>
                <a:lnTo>
                  <a:pt x="394709" y="0"/>
                </a:lnTo>
                <a:lnTo>
                  <a:pt x="443452" y="83586"/>
                </a:lnTo>
                <a:lnTo>
                  <a:pt x="443452" y="0"/>
                </a:lnTo>
                <a:close/>
                <a:moveTo>
                  <a:pt x="550721" y="136429"/>
                </a:moveTo>
                <a:lnTo>
                  <a:pt x="550721" y="0"/>
                </a:lnTo>
                <a:lnTo>
                  <a:pt x="598561" y="0"/>
                </a:lnTo>
                <a:cubicBezTo>
                  <a:pt x="645445" y="0"/>
                  <a:pt x="668355" y="22908"/>
                  <a:pt x="668355" y="68698"/>
                </a:cubicBezTo>
                <a:cubicBezTo>
                  <a:pt x="668355" y="114487"/>
                  <a:pt x="645445" y="137369"/>
                  <a:pt x="598508" y="137369"/>
                </a:cubicBezTo>
                <a:lnTo>
                  <a:pt x="550668" y="137369"/>
                </a:lnTo>
                <a:close/>
                <a:moveTo>
                  <a:pt x="584156" y="107539"/>
                </a:moveTo>
                <a:lnTo>
                  <a:pt x="599385" y="107539"/>
                </a:lnTo>
                <a:cubicBezTo>
                  <a:pt x="622348" y="107539"/>
                  <a:pt x="634707" y="94479"/>
                  <a:pt x="634707" y="67783"/>
                </a:cubicBezTo>
                <a:cubicBezTo>
                  <a:pt x="634707" y="41898"/>
                  <a:pt x="623305" y="27975"/>
                  <a:pt x="599385" y="27975"/>
                </a:cubicBezTo>
                <a:lnTo>
                  <a:pt x="584156" y="27975"/>
                </a:lnTo>
                <a:close/>
                <a:moveTo>
                  <a:pt x="844247" y="0"/>
                </a:moveTo>
                <a:lnTo>
                  <a:pt x="844247" y="26931"/>
                </a:lnTo>
                <a:lnTo>
                  <a:pt x="776288" y="26931"/>
                </a:lnTo>
                <a:lnTo>
                  <a:pt x="776288" y="54854"/>
                </a:lnTo>
                <a:lnTo>
                  <a:pt x="839463" y="54854"/>
                </a:lnTo>
                <a:lnTo>
                  <a:pt x="839463" y="81758"/>
                </a:lnTo>
                <a:lnTo>
                  <a:pt x="776288" y="81758"/>
                </a:lnTo>
                <a:lnTo>
                  <a:pt x="776288" y="136612"/>
                </a:lnTo>
                <a:lnTo>
                  <a:pt x="742879" y="136612"/>
                </a:lnTo>
                <a:lnTo>
                  <a:pt x="742879" y="0"/>
                </a:lnTo>
                <a:close/>
                <a:moveTo>
                  <a:pt x="985642" y="114487"/>
                </a:moveTo>
                <a:lnTo>
                  <a:pt x="936925" y="114487"/>
                </a:lnTo>
                <a:lnTo>
                  <a:pt x="930227" y="136350"/>
                </a:lnTo>
                <a:lnTo>
                  <a:pt x="894931" y="136350"/>
                </a:lnTo>
                <a:lnTo>
                  <a:pt x="943675" y="0"/>
                </a:lnTo>
                <a:lnTo>
                  <a:pt x="978041" y="0"/>
                </a:lnTo>
                <a:lnTo>
                  <a:pt x="1028725" y="136350"/>
                </a:lnTo>
                <a:lnTo>
                  <a:pt x="993376" y="136350"/>
                </a:lnTo>
                <a:close/>
                <a:moveTo>
                  <a:pt x="977057" y="88628"/>
                </a:moveTo>
                <a:lnTo>
                  <a:pt x="960845" y="35864"/>
                </a:lnTo>
                <a:lnTo>
                  <a:pt x="944632" y="88628"/>
                </a:lnTo>
                <a:close/>
                <a:moveTo>
                  <a:pt x="1125282" y="0"/>
                </a:moveTo>
                <a:lnTo>
                  <a:pt x="1125282" y="107487"/>
                </a:lnTo>
                <a:lnTo>
                  <a:pt x="1177003" y="107487"/>
                </a:lnTo>
                <a:lnTo>
                  <a:pt x="1177003" y="136350"/>
                </a:lnTo>
                <a:lnTo>
                  <a:pt x="1091954" y="136350"/>
                </a:lnTo>
                <a:lnTo>
                  <a:pt x="1091954" y="0"/>
                </a:lnTo>
                <a:close/>
                <a:moveTo>
                  <a:pt x="1279222" y="0"/>
                </a:moveTo>
                <a:lnTo>
                  <a:pt x="1279222" y="107487"/>
                </a:lnTo>
                <a:lnTo>
                  <a:pt x="1330889" y="107487"/>
                </a:lnTo>
                <a:lnTo>
                  <a:pt x="1330889" y="136350"/>
                </a:lnTo>
                <a:lnTo>
                  <a:pt x="1245840" y="136350"/>
                </a:lnTo>
                <a:lnTo>
                  <a:pt x="12458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 Back Cover">
  <p:cSld name="CUSTOM_1_3"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10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A6B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104"/>
          <p:cNvSpPr txBox="1"/>
          <p:nvPr/>
        </p:nvSpPr>
        <p:spPr>
          <a:xfrm>
            <a:off x="685397" y="4141961"/>
            <a:ext cx="32751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Windfall Data, Inc.</a:t>
            </a:r>
            <a:endParaRPr b="0" i="0" sz="9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595 Pacific Avenue, Floor 4 | San Francisco, CA | 94133</a:t>
            </a:r>
            <a:endParaRPr b="0" i="0" sz="9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www.windfalldata.com</a:t>
            </a: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b="0" i="0" lang="en" sz="900" u="sng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questions@windfalldata.com</a:t>
            </a: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9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5" name="Google Shape;625;p104"/>
          <p:cNvSpPr/>
          <p:nvPr/>
        </p:nvSpPr>
        <p:spPr>
          <a:xfrm>
            <a:off x="898450" y="3651699"/>
            <a:ext cx="79093" cy="177158"/>
          </a:xfrm>
          <a:custGeom>
            <a:rect b="b" l="l" r="r" t="t"/>
            <a:pathLst>
              <a:path extrusionOk="0" h="79354" w="35428">
                <a:moveTo>
                  <a:pt x="0" y="68880"/>
                </a:moveTo>
                <a:lnTo>
                  <a:pt x="0" y="0"/>
                </a:lnTo>
                <a:lnTo>
                  <a:pt x="35428" y="0"/>
                </a:lnTo>
                <a:lnTo>
                  <a:pt x="35428" y="79355"/>
                </a:lnTo>
                <a:lnTo>
                  <a:pt x="10870" y="79355"/>
                </a:lnTo>
                <a:cubicBezTo>
                  <a:pt x="5175" y="78865"/>
                  <a:pt x="625" y="74491"/>
                  <a:pt x="0" y="68907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104"/>
          <p:cNvSpPr/>
          <p:nvPr/>
        </p:nvSpPr>
        <p:spPr>
          <a:xfrm>
            <a:off x="1024878" y="3650420"/>
            <a:ext cx="79151" cy="178267"/>
          </a:xfrm>
          <a:custGeom>
            <a:rect b="b" l="l" r="r" t="t"/>
            <a:pathLst>
              <a:path extrusionOk="0" h="79851" w="35454">
                <a:moveTo>
                  <a:pt x="0" y="0"/>
                </a:moveTo>
                <a:lnTo>
                  <a:pt x="35455" y="0"/>
                </a:lnTo>
                <a:lnTo>
                  <a:pt x="35455" y="79851"/>
                </a:lnTo>
                <a:lnTo>
                  <a:pt x="0" y="798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104"/>
          <p:cNvSpPr/>
          <p:nvPr/>
        </p:nvSpPr>
        <p:spPr>
          <a:xfrm>
            <a:off x="772850" y="3650478"/>
            <a:ext cx="331446" cy="303935"/>
          </a:xfrm>
          <a:custGeom>
            <a:rect b="b" l="l" r="r" t="t"/>
            <a:pathLst>
              <a:path extrusionOk="0" h="136141" w="148464">
                <a:moveTo>
                  <a:pt x="125714" y="136141"/>
                </a:moveTo>
                <a:lnTo>
                  <a:pt x="59428" y="136141"/>
                </a:lnTo>
                <a:cubicBezTo>
                  <a:pt x="26737" y="136141"/>
                  <a:pt x="0" y="108244"/>
                  <a:pt x="0" y="74261"/>
                </a:cubicBezTo>
                <a:lnTo>
                  <a:pt x="0" y="0"/>
                </a:lnTo>
                <a:lnTo>
                  <a:pt x="35428" y="0"/>
                </a:lnTo>
                <a:lnTo>
                  <a:pt x="35428" y="74131"/>
                </a:lnTo>
                <a:cubicBezTo>
                  <a:pt x="35428" y="87844"/>
                  <a:pt x="46325" y="99233"/>
                  <a:pt x="59561" y="99233"/>
                </a:cubicBezTo>
                <a:lnTo>
                  <a:pt x="148464" y="99233"/>
                </a:lnTo>
                <a:lnTo>
                  <a:pt x="148464" y="1361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104"/>
          <p:cNvSpPr/>
          <p:nvPr/>
        </p:nvSpPr>
        <p:spPr>
          <a:xfrm>
            <a:off x="1295339" y="3649024"/>
            <a:ext cx="2971207" cy="306676"/>
          </a:xfrm>
          <a:custGeom>
            <a:rect b="b" l="l" r="r" t="t"/>
            <a:pathLst>
              <a:path extrusionOk="0" h="137369" w="1330888">
                <a:moveTo>
                  <a:pt x="149129" y="136429"/>
                </a:moveTo>
                <a:lnTo>
                  <a:pt x="114790" y="136429"/>
                </a:lnTo>
                <a:lnTo>
                  <a:pt x="91747" y="50753"/>
                </a:lnTo>
                <a:lnTo>
                  <a:pt x="68704" y="136429"/>
                </a:lnTo>
                <a:lnTo>
                  <a:pt x="34445" y="136429"/>
                </a:lnTo>
                <a:lnTo>
                  <a:pt x="0" y="0"/>
                </a:lnTo>
                <a:lnTo>
                  <a:pt x="34365" y="0"/>
                </a:lnTo>
                <a:lnTo>
                  <a:pt x="53475" y="91579"/>
                </a:lnTo>
                <a:lnTo>
                  <a:pt x="76491" y="0"/>
                </a:lnTo>
                <a:lnTo>
                  <a:pt x="106152" y="0"/>
                </a:lnTo>
                <a:lnTo>
                  <a:pt x="130072" y="91579"/>
                </a:lnTo>
                <a:lnTo>
                  <a:pt x="149129" y="0"/>
                </a:lnTo>
                <a:lnTo>
                  <a:pt x="182564" y="0"/>
                </a:lnTo>
                <a:close/>
                <a:moveTo>
                  <a:pt x="247467" y="136429"/>
                </a:moveTo>
                <a:lnTo>
                  <a:pt x="247467" y="0"/>
                </a:lnTo>
                <a:lnTo>
                  <a:pt x="280902" y="0"/>
                </a:lnTo>
                <a:lnTo>
                  <a:pt x="280902" y="136350"/>
                </a:lnTo>
                <a:lnTo>
                  <a:pt x="247573" y="136350"/>
                </a:lnTo>
                <a:close/>
                <a:moveTo>
                  <a:pt x="473299" y="0"/>
                </a:moveTo>
                <a:lnTo>
                  <a:pt x="473299" y="136350"/>
                </a:lnTo>
                <a:lnTo>
                  <a:pt x="440795" y="136350"/>
                </a:lnTo>
                <a:lnTo>
                  <a:pt x="391944" y="53757"/>
                </a:lnTo>
                <a:lnTo>
                  <a:pt x="391944" y="136350"/>
                </a:lnTo>
                <a:lnTo>
                  <a:pt x="361274" y="136350"/>
                </a:lnTo>
                <a:lnTo>
                  <a:pt x="361274" y="0"/>
                </a:lnTo>
                <a:lnTo>
                  <a:pt x="394709" y="0"/>
                </a:lnTo>
                <a:lnTo>
                  <a:pt x="443452" y="83586"/>
                </a:lnTo>
                <a:lnTo>
                  <a:pt x="443452" y="0"/>
                </a:lnTo>
                <a:close/>
                <a:moveTo>
                  <a:pt x="550721" y="136429"/>
                </a:moveTo>
                <a:lnTo>
                  <a:pt x="550721" y="0"/>
                </a:lnTo>
                <a:lnTo>
                  <a:pt x="598561" y="0"/>
                </a:lnTo>
                <a:cubicBezTo>
                  <a:pt x="645445" y="0"/>
                  <a:pt x="668355" y="22908"/>
                  <a:pt x="668355" y="68698"/>
                </a:cubicBezTo>
                <a:cubicBezTo>
                  <a:pt x="668355" y="114487"/>
                  <a:pt x="645445" y="137369"/>
                  <a:pt x="598508" y="137369"/>
                </a:cubicBezTo>
                <a:lnTo>
                  <a:pt x="550668" y="137369"/>
                </a:lnTo>
                <a:close/>
                <a:moveTo>
                  <a:pt x="584156" y="107539"/>
                </a:moveTo>
                <a:lnTo>
                  <a:pt x="599385" y="107539"/>
                </a:lnTo>
                <a:cubicBezTo>
                  <a:pt x="622348" y="107539"/>
                  <a:pt x="634707" y="94479"/>
                  <a:pt x="634707" y="67783"/>
                </a:cubicBezTo>
                <a:cubicBezTo>
                  <a:pt x="634707" y="41898"/>
                  <a:pt x="623305" y="27975"/>
                  <a:pt x="599385" y="27975"/>
                </a:cubicBezTo>
                <a:lnTo>
                  <a:pt x="584156" y="27975"/>
                </a:lnTo>
                <a:close/>
                <a:moveTo>
                  <a:pt x="844247" y="0"/>
                </a:moveTo>
                <a:lnTo>
                  <a:pt x="844247" y="26931"/>
                </a:lnTo>
                <a:lnTo>
                  <a:pt x="776288" y="26931"/>
                </a:lnTo>
                <a:lnTo>
                  <a:pt x="776288" y="54854"/>
                </a:lnTo>
                <a:lnTo>
                  <a:pt x="839463" y="54854"/>
                </a:lnTo>
                <a:lnTo>
                  <a:pt x="839463" y="81758"/>
                </a:lnTo>
                <a:lnTo>
                  <a:pt x="776288" y="81758"/>
                </a:lnTo>
                <a:lnTo>
                  <a:pt x="776288" y="136612"/>
                </a:lnTo>
                <a:lnTo>
                  <a:pt x="742879" y="136612"/>
                </a:lnTo>
                <a:lnTo>
                  <a:pt x="742879" y="0"/>
                </a:lnTo>
                <a:close/>
                <a:moveTo>
                  <a:pt x="985642" y="114487"/>
                </a:moveTo>
                <a:lnTo>
                  <a:pt x="936925" y="114487"/>
                </a:lnTo>
                <a:lnTo>
                  <a:pt x="930227" y="136350"/>
                </a:lnTo>
                <a:lnTo>
                  <a:pt x="894931" y="136350"/>
                </a:lnTo>
                <a:lnTo>
                  <a:pt x="943675" y="0"/>
                </a:lnTo>
                <a:lnTo>
                  <a:pt x="978041" y="0"/>
                </a:lnTo>
                <a:lnTo>
                  <a:pt x="1028725" y="136350"/>
                </a:lnTo>
                <a:lnTo>
                  <a:pt x="993376" y="136350"/>
                </a:lnTo>
                <a:close/>
                <a:moveTo>
                  <a:pt x="977057" y="88628"/>
                </a:moveTo>
                <a:lnTo>
                  <a:pt x="960845" y="35864"/>
                </a:lnTo>
                <a:lnTo>
                  <a:pt x="944632" y="88628"/>
                </a:lnTo>
                <a:close/>
                <a:moveTo>
                  <a:pt x="1125282" y="0"/>
                </a:moveTo>
                <a:lnTo>
                  <a:pt x="1125282" y="107487"/>
                </a:lnTo>
                <a:lnTo>
                  <a:pt x="1177003" y="107487"/>
                </a:lnTo>
                <a:lnTo>
                  <a:pt x="1177003" y="136350"/>
                </a:lnTo>
                <a:lnTo>
                  <a:pt x="1091954" y="136350"/>
                </a:lnTo>
                <a:lnTo>
                  <a:pt x="1091954" y="0"/>
                </a:lnTo>
                <a:close/>
                <a:moveTo>
                  <a:pt x="1279222" y="0"/>
                </a:moveTo>
                <a:lnTo>
                  <a:pt x="1279222" y="107487"/>
                </a:lnTo>
                <a:lnTo>
                  <a:pt x="1330889" y="107487"/>
                </a:lnTo>
                <a:lnTo>
                  <a:pt x="1330889" y="136350"/>
                </a:lnTo>
                <a:lnTo>
                  <a:pt x="1245840" y="136350"/>
                </a:lnTo>
                <a:lnTo>
                  <a:pt x="12458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9" name="Google Shape;629;p104"/>
          <p:cNvPicPr preferRelativeResize="0"/>
          <p:nvPr/>
        </p:nvPicPr>
        <p:blipFill rotWithShape="1">
          <a:blip r:embed="rId4">
            <a:alphaModFix amt="22000"/>
          </a:blip>
          <a:srcRect b="0" l="0" r="0" t="29163"/>
          <a:stretch/>
        </p:blipFill>
        <p:spPr>
          <a:xfrm>
            <a:off x="3675566" y="-6458"/>
            <a:ext cx="5014087" cy="3267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5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2.xml"/><Relationship Id="rId3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1.xml"/><Relationship Id="rId3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34" Type="http://schemas.openxmlformats.org/officeDocument/2006/relationships/theme" Target="../theme/theme6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60.xml"/><Relationship Id="rId19" Type="http://schemas.openxmlformats.org/officeDocument/2006/relationships/theme" Target="../theme/theme4.xml"/><Relationship Id="rId18" Type="http://schemas.openxmlformats.org/officeDocument/2006/relationships/slideLayout" Target="../slideLayouts/slideLayout62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82.xml"/><Relationship Id="rId21" Type="http://schemas.openxmlformats.org/officeDocument/2006/relationships/theme" Target="../theme/theme3.xml"/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9.xml"/><Relationship Id="rId8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0.xml"/></Relationships>
</file>

<file path=ppt/slideMasters/_rels/slideMaster5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0.xml"/></Relationships>
</file>

<file path=ppt/slideMasters/_rels/slideMaster6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21.xml"/><Relationship Id="rId22" Type="http://schemas.openxmlformats.org/officeDocument/2006/relationships/slideLayout" Target="../slideLayouts/slideLayout123.xml"/><Relationship Id="rId21" Type="http://schemas.openxmlformats.org/officeDocument/2006/relationships/slideLayout" Target="../slideLayouts/slideLayout122.xml"/><Relationship Id="rId24" Type="http://schemas.openxmlformats.org/officeDocument/2006/relationships/slideLayout" Target="../slideLayouts/slideLayout125.xml"/><Relationship Id="rId23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27.xml"/><Relationship Id="rId25" Type="http://schemas.openxmlformats.org/officeDocument/2006/relationships/slideLayout" Target="../slideLayouts/slideLayout126.xml"/><Relationship Id="rId28" Type="http://schemas.openxmlformats.org/officeDocument/2006/relationships/slideLayout" Target="../slideLayouts/slideLayout129.xml"/><Relationship Id="rId27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9.xml"/><Relationship Id="rId31" Type="http://schemas.openxmlformats.org/officeDocument/2006/relationships/theme" Target="../theme/theme7.xml"/><Relationship Id="rId3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17.xml"/><Relationship Id="rId19" Type="http://schemas.openxmlformats.org/officeDocument/2006/relationships/slideLayout" Target="../slideLayouts/slideLayout120.xml"/><Relationship Id="rId18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" type="body"/>
          </p:nvPr>
        </p:nvSpPr>
        <p:spPr>
          <a:xfrm>
            <a:off x="508725" y="904607"/>
            <a:ext cx="8113800" cy="36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21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2100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⎼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2100" lvl="3" marL="18288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2100" lvl="4" marL="22860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2100" lvl="5" marL="2743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2100" lvl="8" marL="41148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2" name="Google Shape;52;p13"/>
          <p:cNvSpPr txBox="1"/>
          <p:nvPr/>
        </p:nvSpPr>
        <p:spPr>
          <a:xfrm>
            <a:off x="8622407" y="4774727"/>
            <a:ext cx="40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i="0" lang="en" sz="9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i="0" sz="900" u="none" cap="none" strike="noStrike">
              <a:solidFill>
                <a:srgbClr val="01A6B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" name="Google Shape;53;p13"/>
          <p:cNvSpPr/>
          <p:nvPr/>
        </p:nvSpPr>
        <p:spPr>
          <a:xfrm rot="5400000">
            <a:off x="48600" y="414275"/>
            <a:ext cx="424500" cy="49800"/>
          </a:xfrm>
          <a:prstGeom prst="rect">
            <a:avLst/>
          </a:prstGeom>
          <a:solidFill>
            <a:srgbClr val="00A7C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3"/>
          <p:cNvSpPr txBox="1"/>
          <p:nvPr>
            <p:ph type="title"/>
          </p:nvPr>
        </p:nvSpPr>
        <p:spPr>
          <a:xfrm>
            <a:off x="508725" y="242775"/>
            <a:ext cx="65526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grpSp>
        <p:nvGrpSpPr>
          <p:cNvPr id="55" name="Google Shape;55;p13"/>
          <p:cNvGrpSpPr/>
          <p:nvPr/>
        </p:nvGrpSpPr>
        <p:grpSpPr>
          <a:xfrm>
            <a:off x="285750" y="4880021"/>
            <a:ext cx="798080" cy="70058"/>
            <a:chOff x="285750" y="4880021"/>
            <a:chExt cx="798080" cy="70058"/>
          </a:xfrm>
        </p:grpSpPr>
        <p:sp>
          <p:nvSpPr>
            <p:cNvPr id="56" name="Google Shape;56;p13"/>
            <p:cNvSpPr/>
            <p:nvPr/>
          </p:nvSpPr>
          <p:spPr>
            <a:xfrm>
              <a:off x="314435" y="4880632"/>
              <a:ext cx="18068" cy="40471"/>
            </a:xfrm>
            <a:custGeom>
              <a:rect b="b" l="l" r="r" t="t"/>
              <a:pathLst>
                <a:path extrusionOk="0" h="79354" w="35428">
                  <a:moveTo>
                    <a:pt x="0" y="68880"/>
                  </a:moveTo>
                  <a:lnTo>
                    <a:pt x="0" y="0"/>
                  </a:lnTo>
                  <a:lnTo>
                    <a:pt x="35428" y="0"/>
                  </a:lnTo>
                  <a:lnTo>
                    <a:pt x="35428" y="79355"/>
                  </a:lnTo>
                  <a:lnTo>
                    <a:pt x="10870" y="79355"/>
                  </a:lnTo>
                  <a:cubicBezTo>
                    <a:pt x="5175" y="78865"/>
                    <a:pt x="625" y="74491"/>
                    <a:pt x="0" y="6890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343309" y="4880340"/>
              <a:ext cx="18082" cy="40724"/>
            </a:xfrm>
            <a:custGeom>
              <a:rect b="b" l="l" r="r" t="t"/>
              <a:pathLst>
                <a:path extrusionOk="0" h="79851" w="35454">
                  <a:moveTo>
                    <a:pt x="0" y="0"/>
                  </a:moveTo>
                  <a:lnTo>
                    <a:pt x="35455" y="0"/>
                  </a:lnTo>
                  <a:lnTo>
                    <a:pt x="35455" y="79851"/>
                  </a:lnTo>
                  <a:lnTo>
                    <a:pt x="0" y="7985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13"/>
            <p:cNvSpPr/>
            <p:nvPr/>
          </p:nvSpPr>
          <p:spPr>
            <a:xfrm>
              <a:off x="285750" y="4880353"/>
              <a:ext cx="75717" cy="69432"/>
            </a:xfrm>
            <a:custGeom>
              <a:rect b="b" l="l" r="r" t="t"/>
              <a:pathLst>
                <a:path extrusionOk="0" h="136141" w="148464">
                  <a:moveTo>
                    <a:pt x="125714" y="136141"/>
                  </a:moveTo>
                  <a:lnTo>
                    <a:pt x="59428" y="136141"/>
                  </a:lnTo>
                  <a:cubicBezTo>
                    <a:pt x="26737" y="136141"/>
                    <a:pt x="0" y="108244"/>
                    <a:pt x="0" y="74261"/>
                  </a:cubicBezTo>
                  <a:lnTo>
                    <a:pt x="0" y="0"/>
                  </a:lnTo>
                  <a:lnTo>
                    <a:pt x="35428" y="0"/>
                  </a:lnTo>
                  <a:lnTo>
                    <a:pt x="35428" y="74131"/>
                  </a:lnTo>
                  <a:cubicBezTo>
                    <a:pt x="35428" y="87844"/>
                    <a:pt x="46325" y="99233"/>
                    <a:pt x="59561" y="99233"/>
                  </a:cubicBezTo>
                  <a:lnTo>
                    <a:pt x="148464" y="99233"/>
                  </a:lnTo>
                  <a:lnTo>
                    <a:pt x="148464" y="1361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405077" y="4880021"/>
              <a:ext cx="678753" cy="70058"/>
            </a:xfrm>
            <a:custGeom>
              <a:rect b="b" l="l" r="r" t="t"/>
              <a:pathLst>
                <a:path extrusionOk="0" h="137369" w="1330888">
                  <a:moveTo>
                    <a:pt x="149129" y="136429"/>
                  </a:moveTo>
                  <a:lnTo>
                    <a:pt x="114790" y="136429"/>
                  </a:lnTo>
                  <a:lnTo>
                    <a:pt x="91747" y="50753"/>
                  </a:lnTo>
                  <a:lnTo>
                    <a:pt x="68704" y="136429"/>
                  </a:lnTo>
                  <a:lnTo>
                    <a:pt x="34445" y="136429"/>
                  </a:lnTo>
                  <a:lnTo>
                    <a:pt x="0" y="0"/>
                  </a:lnTo>
                  <a:lnTo>
                    <a:pt x="34365" y="0"/>
                  </a:lnTo>
                  <a:lnTo>
                    <a:pt x="53475" y="91579"/>
                  </a:lnTo>
                  <a:lnTo>
                    <a:pt x="76491" y="0"/>
                  </a:lnTo>
                  <a:lnTo>
                    <a:pt x="106152" y="0"/>
                  </a:lnTo>
                  <a:lnTo>
                    <a:pt x="130072" y="91579"/>
                  </a:lnTo>
                  <a:lnTo>
                    <a:pt x="149129" y="0"/>
                  </a:lnTo>
                  <a:lnTo>
                    <a:pt x="182564" y="0"/>
                  </a:lnTo>
                  <a:close/>
                  <a:moveTo>
                    <a:pt x="247467" y="136429"/>
                  </a:moveTo>
                  <a:lnTo>
                    <a:pt x="247467" y="0"/>
                  </a:lnTo>
                  <a:lnTo>
                    <a:pt x="280902" y="0"/>
                  </a:lnTo>
                  <a:lnTo>
                    <a:pt x="280902" y="136350"/>
                  </a:lnTo>
                  <a:lnTo>
                    <a:pt x="247573" y="136350"/>
                  </a:lnTo>
                  <a:close/>
                  <a:moveTo>
                    <a:pt x="473299" y="0"/>
                  </a:moveTo>
                  <a:lnTo>
                    <a:pt x="473299" y="136350"/>
                  </a:lnTo>
                  <a:lnTo>
                    <a:pt x="440795" y="136350"/>
                  </a:lnTo>
                  <a:lnTo>
                    <a:pt x="391944" y="53757"/>
                  </a:lnTo>
                  <a:lnTo>
                    <a:pt x="391944" y="136350"/>
                  </a:lnTo>
                  <a:lnTo>
                    <a:pt x="361274" y="136350"/>
                  </a:lnTo>
                  <a:lnTo>
                    <a:pt x="361274" y="0"/>
                  </a:lnTo>
                  <a:lnTo>
                    <a:pt x="394709" y="0"/>
                  </a:lnTo>
                  <a:lnTo>
                    <a:pt x="443452" y="83586"/>
                  </a:lnTo>
                  <a:lnTo>
                    <a:pt x="443452" y="0"/>
                  </a:lnTo>
                  <a:close/>
                  <a:moveTo>
                    <a:pt x="550721" y="136429"/>
                  </a:moveTo>
                  <a:lnTo>
                    <a:pt x="550721" y="0"/>
                  </a:lnTo>
                  <a:lnTo>
                    <a:pt x="598561" y="0"/>
                  </a:lnTo>
                  <a:cubicBezTo>
                    <a:pt x="645445" y="0"/>
                    <a:pt x="668355" y="22908"/>
                    <a:pt x="668355" y="68698"/>
                  </a:cubicBezTo>
                  <a:cubicBezTo>
                    <a:pt x="668355" y="114487"/>
                    <a:pt x="645445" y="137369"/>
                    <a:pt x="598508" y="137369"/>
                  </a:cubicBezTo>
                  <a:lnTo>
                    <a:pt x="550668" y="137369"/>
                  </a:lnTo>
                  <a:close/>
                  <a:moveTo>
                    <a:pt x="584156" y="107539"/>
                  </a:moveTo>
                  <a:lnTo>
                    <a:pt x="599385" y="107539"/>
                  </a:lnTo>
                  <a:cubicBezTo>
                    <a:pt x="622348" y="107539"/>
                    <a:pt x="634707" y="94479"/>
                    <a:pt x="634707" y="67783"/>
                  </a:cubicBezTo>
                  <a:cubicBezTo>
                    <a:pt x="634707" y="41898"/>
                    <a:pt x="623305" y="27975"/>
                    <a:pt x="599385" y="27975"/>
                  </a:cubicBezTo>
                  <a:lnTo>
                    <a:pt x="584156" y="27975"/>
                  </a:lnTo>
                  <a:close/>
                  <a:moveTo>
                    <a:pt x="844247" y="0"/>
                  </a:moveTo>
                  <a:lnTo>
                    <a:pt x="844247" y="26931"/>
                  </a:lnTo>
                  <a:lnTo>
                    <a:pt x="776288" y="26931"/>
                  </a:lnTo>
                  <a:lnTo>
                    <a:pt x="776288" y="54854"/>
                  </a:lnTo>
                  <a:lnTo>
                    <a:pt x="839463" y="54854"/>
                  </a:lnTo>
                  <a:lnTo>
                    <a:pt x="839463" y="81758"/>
                  </a:lnTo>
                  <a:lnTo>
                    <a:pt x="776288" y="81758"/>
                  </a:lnTo>
                  <a:lnTo>
                    <a:pt x="776288" y="136612"/>
                  </a:lnTo>
                  <a:lnTo>
                    <a:pt x="742879" y="136612"/>
                  </a:lnTo>
                  <a:lnTo>
                    <a:pt x="742879" y="0"/>
                  </a:lnTo>
                  <a:close/>
                  <a:moveTo>
                    <a:pt x="985642" y="114487"/>
                  </a:moveTo>
                  <a:lnTo>
                    <a:pt x="936925" y="114487"/>
                  </a:lnTo>
                  <a:lnTo>
                    <a:pt x="930227" y="136350"/>
                  </a:lnTo>
                  <a:lnTo>
                    <a:pt x="894931" y="136350"/>
                  </a:lnTo>
                  <a:lnTo>
                    <a:pt x="943675" y="0"/>
                  </a:lnTo>
                  <a:lnTo>
                    <a:pt x="978041" y="0"/>
                  </a:lnTo>
                  <a:lnTo>
                    <a:pt x="1028725" y="136350"/>
                  </a:lnTo>
                  <a:lnTo>
                    <a:pt x="993376" y="136350"/>
                  </a:lnTo>
                  <a:close/>
                  <a:moveTo>
                    <a:pt x="977057" y="88628"/>
                  </a:moveTo>
                  <a:lnTo>
                    <a:pt x="960845" y="35864"/>
                  </a:lnTo>
                  <a:lnTo>
                    <a:pt x="944632" y="88628"/>
                  </a:lnTo>
                  <a:close/>
                  <a:moveTo>
                    <a:pt x="1125282" y="0"/>
                  </a:moveTo>
                  <a:lnTo>
                    <a:pt x="1125282" y="107487"/>
                  </a:lnTo>
                  <a:lnTo>
                    <a:pt x="1177003" y="107487"/>
                  </a:lnTo>
                  <a:lnTo>
                    <a:pt x="1177003" y="136350"/>
                  </a:lnTo>
                  <a:lnTo>
                    <a:pt x="1091954" y="136350"/>
                  </a:lnTo>
                  <a:lnTo>
                    <a:pt x="1091954" y="0"/>
                  </a:lnTo>
                  <a:close/>
                  <a:moveTo>
                    <a:pt x="1279222" y="0"/>
                  </a:moveTo>
                  <a:lnTo>
                    <a:pt x="1279222" y="107487"/>
                  </a:lnTo>
                  <a:lnTo>
                    <a:pt x="1330889" y="107487"/>
                  </a:lnTo>
                  <a:lnTo>
                    <a:pt x="1330889" y="136350"/>
                  </a:lnTo>
                  <a:lnTo>
                    <a:pt x="1245840" y="136350"/>
                  </a:lnTo>
                  <a:lnTo>
                    <a:pt x="12458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56">
          <p15:clr>
            <a:srgbClr val="EA4335"/>
          </p15:clr>
        </p15:guide>
        <p15:guide id="2" orient="horz" pos="720">
          <p15:clr>
            <a:srgbClr val="EA4335"/>
          </p15:clr>
        </p15:guide>
        <p15:guide id="3" pos="5604">
          <p15:clr>
            <a:srgbClr val="EA4335"/>
          </p15:clr>
        </p15:guide>
        <p15:guide id="4" orient="horz" pos="2988">
          <p15:clr>
            <a:srgbClr val="EA4335"/>
          </p15:clr>
        </p15:guide>
        <p15:guide id="5" pos="2880">
          <p15:clr>
            <a:srgbClr val="EA4335"/>
          </p15:clr>
        </p15:guide>
        <p15:guide id="6" pos="2736">
          <p15:clr>
            <a:srgbClr val="EA4335"/>
          </p15:clr>
        </p15:guide>
        <p15:guide id="7" pos="3024">
          <p15:clr>
            <a:srgbClr val="EA4335"/>
          </p15:clr>
        </p15:guide>
        <p15:guide id="8" orient="horz" pos="663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7"/>
          <p:cNvSpPr txBox="1"/>
          <p:nvPr>
            <p:ph idx="1" type="body"/>
          </p:nvPr>
        </p:nvSpPr>
        <p:spPr>
          <a:xfrm>
            <a:off x="508725" y="904607"/>
            <a:ext cx="8113800" cy="36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21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2100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⎼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2100" lvl="3" marL="18288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2100" lvl="4" marL="22860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2100" lvl="5" marL="2743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2100" lvl="8" marL="41148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69" name="Google Shape;269;p47"/>
          <p:cNvSpPr txBox="1"/>
          <p:nvPr/>
        </p:nvSpPr>
        <p:spPr>
          <a:xfrm>
            <a:off x="8622407" y="4774727"/>
            <a:ext cx="40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i="0" lang="en" sz="9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i="0" sz="900" u="none" cap="none" strike="noStrike">
              <a:solidFill>
                <a:srgbClr val="01A6B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0" name="Google Shape;270;p47"/>
          <p:cNvSpPr/>
          <p:nvPr/>
        </p:nvSpPr>
        <p:spPr>
          <a:xfrm rot="5400000">
            <a:off x="48600" y="414275"/>
            <a:ext cx="424500" cy="49800"/>
          </a:xfrm>
          <a:prstGeom prst="rect">
            <a:avLst/>
          </a:prstGeom>
          <a:solidFill>
            <a:srgbClr val="00A7C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47"/>
          <p:cNvSpPr txBox="1"/>
          <p:nvPr>
            <p:ph type="title"/>
          </p:nvPr>
        </p:nvSpPr>
        <p:spPr>
          <a:xfrm>
            <a:off x="508725" y="242775"/>
            <a:ext cx="65526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72" name="Google Shape;272;p47"/>
          <p:cNvSpPr/>
          <p:nvPr/>
        </p:nvSpPr>
        <p:spPr>
          <a:xfrm>
            <a:off x="314435" y="4880632"/>
            <a:ext cx="18068" cy="40471"/>
          </a:xfrm>
          <a:custGeom>
            <a:rect b="b" l="l" r="r" t="t"/>
            <a:pathLst>
              <a:path extrusionOk="0" h="79354" w="35428">
                <a:moveTo>
                  <a:pt x="0" y="68880"/>
                </a:moveTo>
                <a:lnTo>
                  <a:pt x="0" y="0"/>
                </a:lnTo>
                <a:lnTo>
                  <a:pt x="35428" y="0"/>
                </a:lnTo>
                <a:lnTo>
                  <a:pt x="35428" y="79355"/>
                </a:lnTo>
                <a:lnTo>
                  <a:pt x="10870" y="79355"/>
                </a:lnTo>
                <a:cubicBezTo>
                  <a:pt x="5175" y="78865"/>
                  <a:pt x="625" y="74491"/>
                  <a:pt x="0" y="68907"/>
                </a:cubicBezTo>
              </a:path>
            </a:pathLst>
          </a:custGeom>
          <a:solidFill>
            <a:srgbClr val="00202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47"/>
          <p:cNvSpPr/>
          <p:nvPr/>
        </p:nvSpPr>
        <p:spPr>
          <a:xfrm>
            <a:off x="343309" y="4880340"/>
            <a:ext cx="18082" cy="40724"/>
          </a:xfrm>
          <a:custGeom>
            <a:rect b="b" l="l" r="r" t="t"/>
            <a:pathLst>
              <a:path extrusionOk="0" h="79851" w="35454">
                <a:moveTo>
                  <a:pt x="0" y="0"/>
                </a:moveTo>
                <a:lnTo>
                  <a:pt x="35455" y="0"/>
                </a:lnTo>
                <a:lnTo>
                  <a:pt x="35455" y="79851"/>
                </a:lnTo>
                <a:lnTo>
                  <a:pt x="0" y="79851"/>
                </a:lnTo>
                <a:close/>
              </a:path>
            </a:pathLst>
          </a:custGeom>
          <a:solidFill>
            <a:srgbClr val="00202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7"/>
          <p:cNvSpPr/>
          <p:nvPr/>
        </p:nvSpPr>
        <p:spPr>
          <a:xfrm>
            <a:off x="285750" y="4880353"/>
            <a:ext cx="75717" cy="69432"/>
          </a:xfrm>
          <a:custGeom>
            <a:rect b="b" l="l" r="r" t="t"/>
            <a:pathLst>
              <a:path extrusionOk="0" h="136141" w="148464">
                <a:moveTo>
                  <a:pt x="125714" y="136141"/>
                </a:moveTo>
                <a:lnTo>
                  <a:pt x="59428" y="136141"/>
                </a:lnTo>
                <a:cubicBezTo>
                  <a:pt x="26737" y="136141"/>
                  <a:pt x="0" y="108244"/>
                  <a:pt x="0" y="74261"/>
                </a:cubicBezTo>
                <a:lnTo>
                  <a:pt x="0" y="0"/>
                </a:lnTo>
                <a:lnTo>
                  <a:pt x="35428" y="0"/>
                </a:lnTo>
                <a:lnTo>
                  <a:pt x="35428" y="74131"/>
                </a:lnTo>
                <a:cubicBezTo>
                  <a:pt x="35428" y="87844"/>
                  <a:pt x="46325" y="99233"/>
                  <a:pt x="59561" y="99233"/>
                </a:cubicBezTo>
                <a:lnTo>
                  <a:pt x="148464" y="99233"/>
                </a:lnTo>
                <a:lnTo>
                  <a:pt x="148464" y="136141"/>
                </a:lnTo>
                <a:close/>
              </a:path>
            </a:pathLst>
          </a:custGeom>
          <a:solidFill>
            <a:srgbClr val="00202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47"/>
          <p:cNvSpPr/>
          <p:nvPr/>
        </p:nvSpPr>
        <p:spPr>
          <a:xfrm>
            <a:off x="405077" y="4880021"/>
            <a:ext cx="678753" cy="70058"/>
          </a:xfrm>
          <a:custGeom>
            <a:rect b="b" l="l" r="r" t="t"/>
            <a:pathLst>
              <a:path extrusionOk="0" h="137369" w="1330888">
                <a:moveTo>
                  <a:pt x="149129" y="136429"/>
                </a:moveTo>
                <a:lnTo>
                  <a:pt x="114790" y="136429"/>
                </a:lnTo>
                <a:lnTo>
                  <a:pt x="91747" y="50753"/>
                </a:lnTo>
                <a:lnTo>
                  <a:pt x="68704" y="136429"/>
                </a:lnTo>
                <a:lnTo>
                  <a:pt x="34445" y="136429"/>
                </a:lnTo>
                <a:lnTo>
                  <a:pt x="0" y="0"/>
                </a:lnTo>
                <a:lnTo>
                  <a:pt x="34365" y="0"/>
                </a:lnTo>
                <a:lnTo>
                  <a:pt x="53475" y="91579"/>
                </a:lnTo>
                <a:lnTo>
                  <a:pt x="76491" y="0"/>
                </a:lnTo>
                <a:lnTo>
                  <a:pt x="106152" y="0"/>
                </a:lnTo>
                <a:lnTo>
                  <a:pt x="130072" y="91579"/>
                </a:lnTo>
                <a:lnTo>
                  <a:pt x="149129" y="0"/>
                </a:lnTo>
                <a:lnTo>
                  <a:pt x="182564" y="0"/>
                </a:lnTo>
                <a:close/>
                <a:moveTo>
                  <a:pt x="247467" y="136429"/>
                </a:moveTo>
                <a:lnTo>
                  <a:pt x="247467" y="0"/>
                </a:lnTo>
                <a:lnTo>
                  <a:pt x="280902" y="0"/>
                </a:lnTo>
                <a:lnTo>
                  <a:pt x="280902" y="136350"/>
                </a:lnTo>
                <a:lnTo>
                  <a:pt x="247573" y="136350"/>
                </a:lnTo>
                <a:close/>
                <a:moveTo>
                  <a:pt x="473299" y="0"/>
                </a:moveTo>
                <a:lnTo>
                  <a:pt x="473299" y="136350"/>
                </a:lnTo>
                <a:lnTo>
                  <a:pt x="440795" y="136350"/>
                </a:lnTo>
                <a:lnTo>
                  <a:pt x="391944" y="53757"/>
                </a:lnTo>
                <a:lnTo>
                  <a:pt x="391944" y="136350"/>
                </a:lnTo>
                <a:lnTo>
                  <a:pt x="361274" y="136350"/>
                </a:lnTo>
                <a:lnTo>
                  <a:pt x="361274" y="0"/>
                </a:lnTo>
                <a:lnTo>
                  <a:pt x="394709" y="0"/>
                </a:lnTo>
                <a:lnTo>
                  <a:pt x="443452" y="83586"/>
                </a:lnTo>
                <a:lnTo>
                  <a:pt x="443452" y="0"/>
                </a:lnTo>
                <a:close/>
                <a:moveTo>
                  <a:pt x="550721" y="136429"/>
                </a:moveTo>
                <a:lnTo>
                  <a:pt x="550721" y="0"/>
                </a:lnTo>
                <a:lnTo>
                  <a:pt x="598561" y="0"/>
                </a:lnTo>
                <a:cubicBezTo>
                  <a:pt x="645445" y="0"/>
                  <a:pt x="668355" y="22908"/>
                  <a:pt x="668355" y="68698"/>
                </a:cubicBezTo>
                <a:cubicBezTo>
                  <a:pt x="668355" y="114487"/>
                  <a:pt x="645445" y="137369"/>
                  <a:pt x="598508" y="137369"/>
                </a:cubicBezTo>
                <a:lnTo>
                  <a:pt x="550668" y="137369"/>
                </a:lnTo>
                <a:close/>
                <a:moveTo>
                  <a:pt x="584156" y="107539"/>
                </a:moveTo>
                <a:lnTo>
                  <a:pt x="599385" y="107539"/>
                </a:lnTo>
                <a:cubicBezTo>
                  <a:pt x="622348" y="107539"/>
                  <a:pt x="634707" y="94479"/>
                  <a:pt x="634707" y="67783"/>
                </a:cubicBezTo>
                <a:cubicBezTo>
                  <a:pt x="634707" y="41898"/>
                  <a:pt x="623305" y="27975"/>
                  <a:pt x="599385" y="27975"/>
                </a:cubicBezTo>
                <a:lnTo>
                  <a:pt x="584156" y="27975"/>
                </a:lnTo>
                <a:close/>
                <a:moveTo>
                  <a:pt x="844247" y="0"/>
                </a:moveTo>
                <a:lnTo>
                  <a:pt x="844247" y="26931"/>
                </a:lnTo>
                <a:lnTo>
                  <a:pt x="776288" y="26931"/>
                </a:lnTo>
                <a:lnTo>
                  <a:pt x="776288" y="54854"/>
                </a:lnTo>
                <a:lnTo>
                  <a:pt x="839463" y="54854"/>
                </a:lnTo>
                <a:lnTo>
                  <a:pt x="839463" y="81758"/>
                </a:lnTo>
                <a:lnTo>
                  <a:pt x="776288" y="81758"/>
                </a:lnTo>
                <a:lnTo>
                  <a:pt x="776288" y="136612"/>
                </a:lnTo>
                <a:lnTo>
                  <a:pt x="742879" y="136612"/>
                </a:lnTo>
                <a:lnTo>
                  <a:pt x="742879" y="0"/>
                </a:lnTo>
                <a:close/>
                <a:moveTo>
                  <a:pt x="985642" y="114487"/>
                </a:moveTo>
                <a:lnTo>
                  <a:pt x="936925" y="114487"/>
                </a:lnTo>
                <a:lnTo>
                  <a:pt x="930227" y="136350"/>
                </a:lnTo>
                <a:lnTo>
                  <a:pt x="894931" y="136350"/>
                </a:lnTo>
                <a:lnTo>
                  <a:pt x="943675" y="0"/>
                </a:lnTo>
                <a:lnTo>
                  <a:pt x="978041" y="0"/>
                </a:lnTo>
                <a:lnTo>
                  <a:pt x="1028725" y="136350"/>
                </a:lnTo>
                <a:lnTo>
                  <a:pt x="993376" y="136350"/>
                </a:lnTo>
                <a:close/>
                <a:moveTo>
                  <a:pt x="977057" y="88628"/>
                </a:moveTo>
                <a:lnTo>
                  <a:pt x="960845" y="35864"/>
                </a:lnTo>
                <a:lnTo>
                  <a:pt x="944632" y="88628"/>
                </a:lnTo>
                <a:close/>
                <a:moveTo>
                  <a:pt x="1125282" y="0"/>
                </a:moveTo>
                <a:lnTo>
                  <a:pt x="1125282" y="107487"/>
                </a:lnTo>
                <a:lnTo>
                  <a:pt x="1177003" y="107487"/>
                </a:lnTo>
                <a:lnTo>
                  <a:pt x="1177003" y="136350"/>
                </a:lnTo>
                <a:lnTo>
                  <a:pt x="1091954" y="136350"/>
                </a:lnTo>
                <a:lnTo>
                  <a:pt x="1091954" y="0"/>
                </a:lnTo>
                <a:close/>
                <a:moveTo>
                  <a:pt x="1279222" y="0"/>
                </a:moveTo>
                <a:lnTo>
                  <a:pt x="1279222" y="107487"/>
                </a:lnTo>
                <a:lnTo>
                  <a:pt x="1330889" y="107487"/>
                </a:lnTo>
                <a:lnTo>
                  <a:pt x="1330889" y="136350"/>
                </a:lnTo>
                <a:lnTo>
                  <a:pt x="1245840" y="136350"/>
                </a:lnTo>
                <a:lnTo>
                  <a:pt x="1245840" y="0"/>
                </a:lnTo>
                <a:close/>
              </a:path>
            </a:pathLst>
          </a:custGeom>
          <a:solidFill>
            <a:srgbClr val="00202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56">
          <p15:clr>
            <a:srgbClr val="EA4335"/>
          </p15:clr>
        </p15:guide>
        <p15:guide id="2" orient="horz" pos="720">
          <p15:clr>
            <a:srgbClr val="EA4335"/>
          </p15:clr>
        </p15:guide>
        <p15:guide id="3" pos="5604">
          <p15:clr>
            <a:srgbClr val="EA4335"/>
          </p15:clr>
        </p15:guide>
        <p15:guide id="4" orient="horz" pos="2988">
          <p15:clr>
            <a:srgbClr val="EA4335"/>
          </p15:clr>
        </p15:guide>
        <p15:guide id="5" pos="2880">
          <p15:clr>
            <a:srgbClr val="EA4335"/>
          </p15:clr>
        </p15:guide>
        <p15:guide id="6" pos="2736">
          <p15:clr>
            <a:srgbClr val="EA4335"/>
          </p15:clr>
        </p15:guide>
        <p15:guide id="7" pos="3024">
          <p15:clr>
            <a:srgbClr val="EA4335"/>
          </p15:clr>
        </p15:guide>
        <p15:guide id="8" orient="horz" pos="663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6"/>
          <p:cNvSpPr txBox="1"/>
          <p:nvPr>
            <p:ph idx="1" type="body"/>
          </p:nvPr>
        </p:nvSpPr>
        <p:spPr>
          <a:xfrm>
            <a:off x="508725" y="904607"/>
            <a:ext cx="8113800" cy="36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21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2100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⎼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2100" lvl="3" marL="18288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2100" lvl="4" marL="22860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2100" lvl="5" marL="2743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2100" lvl="8" marL="41148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87" name="Google Shape;387;p66"/>
          <p:cNvSpPr txBox="1"/>
          <p:nvPr/>
        </p:nvSpPr>
        <p:spPr>
          <a:xfrm>
            <a:off x="8622407" y="4774727"/>
            <a:ext cx="40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0" i="0" sz="900" u="none" cap="none" strike="noStrike">
              <a:solidFill>
                <a:srgbClr val="01A6B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8" name="Google Shape;388;p66"/>
          <p:cNvSpPr/>
          <p:nvPr/>
        </p:nvSpPr>
        <p:spPr>
          <a:xfrm rot="5400000">
            <a:off x="48600" y="414275"/>
            <a:ext cx="424500" cy="49800"/>
          </a:xfrm>
          <a:prstGeom prst="rect">
            <a:avLst/>
          </a:prstGeom>
          <a:solidFill>
            <a:srgbClr val="00A7C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66"/>
          <p:cNvSpPr txBox="1"/>
          <p:nvPr>
            <p:ph type="title"/>
          </p:nvPr>
        </p:nvSpPr>
        <p:spPr>
          <a:xfrm>
            <a:off x="508725" y="242775"/>
            <a:ext cx="65526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b="0"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b="0"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b="0"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b="0"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b="0"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b="0"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b="0"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b="0"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b="0"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grpSp>
        <p:nvGrpSpPr>
          <p:cNvPr id="390" name="Google Shape;390;p66"/>
          <p:cNvGrpSpPr/>
          <p:nvPr/>
        </p:nvGrpSpPr>
        <p:grpSpPr>
          <a:xfrm>
            <a:off x="285750" y="4880021"/>
            <a:ext cx="798080" cy="70058"/>
            <a:chOff x="285750" y="4880021"/>
            <a:chExt cx="798080" cy="70058"/>
          </a:xfrm>
        </p:grpSpPr>
        <p:sp>
          <p:nvSpPr>
            <p:cNvPr id="391" name="Google Shape;391;p66"/>
            <p:cNvSpPr/>
            <p:nvPr/>
          </p:nvSpPr>
          <p:spPr>
            <a:xfrm>
              <a:off x="314435" y="4880632"/>
              <a:ext cx="18068" cy="40471"/>
            </a:xfrm>
            <a:custGeom>
              <a:rect b="b" l="l" r="r" t="t"/>
              <a:pathLst>
                <a:path extrusionOk="0" h="79354" w="35428">
                  <a:moveTo>
                    <a:pt x="0" y="68880"/>
                  </a:moveTo>
                  <a:lnTo>
                    <a:pt x="0" y="0"/>
                  </a:lnTo>
                  <a:lnTo>
                    <a:pt x="35428" y="0"/>
                  </a:lnTo>
                  <a:lnTo>
                    <a:pt x="35428" y="79355"/>
                  </a:lnTo>
                  <a:lnTo>
                    <a:pt x="10870" y="79355"/>
                  </a:lnTo>
                  <a:cubicBezTo>
                    <a:pt x="5175" y="78865"/>
                    <a:pt x="625" y="74491"/>
                    <a:pt x="0" y="6890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66"/>
            <p:cNvSpPr/>
            <p:nvPr/>
          </p:nvSpPr>
          <p:spPr>
            <a:xfrm>
              <a:off x="343309" y="4880340"/>
              <a:ext cx="18082" cy="40724"/>
            </a:xfrm>
            <a:custGeom>
              <a:rect b="b" l="l" r="r" t="t"/>
              <a:pathLst>
                <a:path extrusionOk="0" h="79851" w="35454">
                  <a:moveTo>
                    <a:pt x="0" y="0"/>
                  </a:moveTo>
                  <a:lnTo>
                    <a:pt x="35455" y="0"/>
                  </a:lnTo>
                  <a:lnTo>
                    <a:pt x="35455" y="79851"/>
                  </a:lnTo>
                  <a:lnTo>
                    <a:pt x="0" y="7985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66"/>
            <p:cNvSpPr/>
            <p:nvPr/>
          </p:nvSpPr>
          <p:spPr>
            <a:xfrm>
              <a:off x="285750" y="4880353"/>
              <a:ext cx="75717" cy="69432"/>
            </a:xfrm>
            <a:custGeom>
              <a:rect b="b" l="l" r="r" t="t"/>
              <a:pathLst>
                <a:path extrusionOk="0" h="136141" w="148464">
                  <a:moveTo>
                    <a:pt x="125714" y="136141"/>
                  </a:moveTo>
                  <a:lnTo>
                    <a:pt x="59428" y="136141"/>
                  </a:lnTo>
                  <a:cubicBezTo>
                    <a:pt x="26737" y="136141"/>
                    <a:pt x="0" y="108244"/>
                    <a:pt x="0" y="74261"/>
                  </a:cubicBezTo>
                  <a:lnTo>
                    <a:pt x="0" y="0"/>
                  </a:lnTo>
                  <a:lnTo>
                    <a:pt x="35428" y="0"/>
                  </a:lnTo>
                  <a:lnTo>
                    <a:pt x="35428" y="74131"/>
                  </a:lnTo>
                  <a:cubicBezTo>
                    <a:pt x="35428" y="87844"/>
                    <a:pt x="46325" y="99233"/>
                    <a:pt x="59561" y="99233"/>
                  </a:cubicBezTo>
                  <a:lnTo>
                    <a:pt x="148464" y="99233"/>
                  </a:lnTo>
                  <a:lnTo>
                    <a:pt x="148464" y="1361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66"/>
            <p:cNvSpPr/>
            <p:nvPr/>
          </p:nvSpPr>
          <p:spPr>
            <a:xfrm>
              <a:off x="405077" y="4880021"/>
              <a:ext cx="678753" cy="70058"/>
            </a:xfrm>
            <a:custGeom>
              <a:rect b="b" l="l" r="r" t="t"/>
              <a:pathLst>
                <a:path extrusionOk="0" h="137369" w="1330888">
                  <a:moveTo>
                    <a:pt x="149129" y="136429"/>
                  </a:moveTo>
                  <a:lnTo>
                    <a:pt x="114790" y="136429"/>
                  </a:lnTo>
                  <a:lnTo>
                    <a:pt x="91747" y="50753"/>
                  </a:lnTo>
                  <a:lnTo>
                    <a:pt x="68704" y="136429"/>
                  </a:lnTo>
                  <a:lnTo>
                    <a:pt x="34445" y="136429"/>
                  </a:lnTo>
                  <a:lnTo>
                    <a:pt x="0" y="0"/>
                  </a:lnTo>
                  <a:lnTo>
                    <a:pt x="34365" y="0"/>
                  </a:lnTo>
                  <a:lnTo>
                    <a:pt x="53475" y="91579"/>
                  </a:lnTo>
                  <a:lnTo>
                    <a:pt x="76491" y="0"/>
                  </a:lnTo>
                  <a:lnTo>
                    <a:pt x="106152" y="0"/>
                  </a:lnTo>
                  <a:lnTo>
                    <a:pt x="130072" y="91579"/>
                  </a:lnTo>
                  <a:lnTo>
                    <a:pt x="149129" y="0"/>
                  </a:lnTo>
                  <a:lnTo>
                    <a:pt x="182564" y="0"/>
                  </a:lnTo>
                  <a:close/>
                  <a:moveTo>
                    <a:pt x="247467" y="136429"/>
                  </a:moveTo>
                  <a:lnTo>
                    <a:pt x="247467" y="0"/>
                  </a:lnTo>
                  <a:lnTo>
                    <a:pt x="280902" y="0"/>
                  </a:lnTo>
                  <a:lnTo>
                    <a:pt x="280902" y="136350"/>
                  </a:lnTo>
                  <a:lnTo>
                    <a:pt x="247573" y="136350"/>
                  </a:lnTo>
                  <a:close/>
                  <a:moveTo>
                    <a:pt x="473299" y="0"/>
                  </a:moveTo>
                  <a:lnTo>
                    <a:pt x="473299" y="136350"/>
                  </a:lnTo>
                  <a:lnTo>
                    <a:pt x="440795" y="136350"/>
                  </a:lnTo>
                  <a:lnTo>
                    <a:pt x="391944" y="53757"/>
                  </a:lnTo>
                  <a:lnTo>
                    <a:pt x="391944" y="136350"/>
                  </a:lnTo>
                  <a:lnTo>
                    <a:pt x="361274" y="136350"/>
                  </a:lnTo>
                  <a:lnTo>
                    <a:pt x="361274" y="0"/>
                  </a:lnTo>
                  <a:lnTo>
                    <a:pt x="394709" y="0"/>
                  </a:lnTo>
                  <a:lnTo>
                    <a:pt x="443452" y="83586"/>
                  </a:lnTo>
                  <a:lnTo>
                    <a:pt x="443452" y="0"/>
                  </a:lnTo>
                  <a:close/>
                  <a:moveTo>
                    <a:pt x="550721" y="136429"/>
                  </a:moveTo>
                  <a:lnTo>
                    <a:pt x="550721" y="0"/>
                  </a:lnTo>
                  <a:lnTo>
                    <a:pt x="598561" y="0"/>
                  </a:lnTo>
                  <a:cubicBezTo>
                    <a:pt x="645445" y="0"/>
                    <a:pt x="668355" y="22908"/>
                    <a:pt x="668355" y="68698"/>
                  </a:cubicBezTo>
                  <a:cubicBezTo>
                    <a:pt x="668355" y="114487"/>
                    <a:pt x="645445" y="137369"/>
                    <a:pt x="598508" y="137369"/>
                  </a:cubicBezTo>
                  <a:lnTo>
                    <a:pt x="550668" y="137369"/>
                  </a:lnTo>
                  <a:close/>
                  <a:moveTo>
                    <a:pt x="584156" y="107539"/>
                  </a:moveTo>
                  <a:lnTo>
                    <a:pt x="599385" y="107539"/>
                  </a:lnTo>
                  <a:cubicBezTo>
                    <a:pt x="622348" y="107539"/>
                    <a:pt x="634707" y="94479"/>
                    <a:pt x="634707" y="67783"/>
                  </a:cubicBezTo>
                  <a:cubicBezTo>
                    <a:pt x="634707" y="41898"/>
                    <a:pt x="623305" y="27975"/>
                    <a:pt x="599385" y="27975"/>
                  </a:cubicBezTo>
                  <a:lnTo>
                    <a:pt x="584156" y="27975"/>
                  </a:lnTo>
                  <a:close/>
                  <a:moveTo>
                    <a:pt x="844247" y="0"/>
                  </a:moveTo>
                  <a:lnTo>
                    <a:pt x="844247" y="26931"/>
                  </a:lnTo>
                  <a:lnTo>
                    <a:pt x="776288" y="26931"/>
                  </a:lnTo>
                  <a:lnTo>
                    <a:pt x="776288" y="54854"/>
                  </a:lnTo>
                  <a:lnTo>
                    <a:pt x="839463" y="54854"/>
                  </a:lnTo>
                  <a:lnTo>
                    <a:pt x="839463" y="81758"/>
                  </a:lnTo>
                  <a:lnTo>
                    <a:pt x="776288" y="81758"/>
                  </a:lnTo>
                  <a:lnTo>
                    <a:pt x="776288" y="136612"/>
                  </a:lnTo>
                  <a:lnTo>
                    <a:pt x="742879" y="136612"/>
                  </a:lnTo>
                  <a:lnTo>
                    <a:pt x="742879" y="0"/>
                  </a:lnTo>
                  <a:close/>
                  <a:moveTo>
                    <a:pt x="985642" y="114487"/>
                  </a:moveTo>
                  <a:lnTo>
                    <a:pt x="936925" y="114487"/>
                  </a:lnTo>
                  <a:lnTo>
                    <a:pt x="930227" y="136350"/>
                  </a:lnTo>
                  <a:lnTo>
                    <a:pt x="894931" y="136350"/>
                  </a:lnTo>
                  <a:lnTo>
                    <a:pt x="943675" y="0"/>
                  </a:lnTo>
                  <a:lnTo>
                    <a:pt x="978041" y="0"/>
                  </a:lnTo>
                  <a:lnTo>
                    <a:pt x="1028725" y="136350"/>
                  </a:lnTo>
                  <a:lnTo>
                    <a:pt x="993376" y="136350"/>
                  </a:lnTo>
                  <a:close/>
                  <a:moveTo>
                    <a:pt x="977057" y="88628"/>
                  </a:moveTo>
                  <a:lnTo>
                    <a:pt x="960845" y="35864"/>
                  </a:lnTo>
                  <a:lnTo>
                    <a:pt x="944632" y="88628"/>
                  </a:lnTo>
                  <a:close/>
                  <a:moveTo>
                    <a:pt x="1125282" y="0"/>
                  </a:moveTo>
                  <a:lnTo>
                    <a:pt x="1125282" y="107487"/>
                  </a:lnTo>
                  <a:lnTo>
                    <a:pt x="1177003" y="107487"/>
                  </a:lnTo>
                  <a:lnTo>
                    <a:pt x="1177003" y="136350"/>
                  </a:lnTo>
                  <a:lnTo>
                    <a:pt x="1091954" y="136350"/>
                  </a:lnTo>
                  <a:lnTo>
                    <a:pt x="1091954" y="0"/>
                  </a:lnTo>
                  <a:close/>
                  <a:moveTo>
                    <a:pt x="1279222" y="0"/>
                  </a:moveTo>
                  <a:lnTo>
                    <a:pt x="1279222" y="107487"/>
                  </a:lnTo>
                  <a:lnTo>
                    <a:pt x="1330889" y="107487"/>
                  </a:lnTo>
                  <a:lnTo>
                    <a:pt x="1330889" y="136350"/>
                  </a:lnTo>
                  <a:lnTo>
                    <a:pt x="1245840" y="136350"/>
                  </a:lnTo>
                  <a:lnTo>
                    <a:pt x="12458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56">
          <p15:clr>
            <a:srgbClr val="EA4335"/>
          </p15:clr>
        </p15:guide>
        <p15:guide id="2" orient="horz" pos="720">
          <p15:clr>
            <a:srgbClr val="EA4335"/>
          </p15:clr>
        </p15:guide>
        <p15:guide id="3" pos="5604">
          <p15:clr>
            <a:srgbClr val="EA4335"/>
          </p15:clr>
        </p15:guide>
        <p15:guide id="4" orient="horz" pos="2988">
          <p15:clr>
            <a:srgbClr val="EA4335"/>
          </p15:clr>
        </p15:guide>
        <p15:guide id="5" pos="2880">
          <p15:clr>
            <a:srgbClr val="EA4335"/>
          </p15:clr>
        </p15:guide>
        <p15:guide id="6" pos="2736">
          <p15:clr>
            <a:srgbClr val="EA4335"/>
          </p15:clr>
        </p15:guide>
        <p15:guide id="7" pos="3024">
          <p15:clr>
            <a:srgbClr val="EA4335"/>
          </p15:clr>
        </p15:guide>
        <p15:guide id="8" orient="horz" pos="663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87"/>
          <p:cNvSpPr txBox="1"/>
          <p:nvPr>
            <p:ph idx="1" type="body"/>
          </p:nvPr>
        </p:nvSpPr>
        <p:spPr>
          <a:xfrm>
            <a:off x="508725" y="904607"/>
            <a:ext cx="8113800" cy="36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21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2100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⎼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2100" lvl="3" marL="18288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2100" lvl="4" marL="22860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2100" lvl="5" marL="2743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2100" lvl="8" marL="41148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18" name="Google Shape;518;p87"/>
          <p:cNvSpPr txBox="1"/>
          <p:nvPr/>
        </p:nvSpPr>
        <p:spPr>
          <a:xfrm>
            <a:off x="8622407" y="4774727"/>
            <a:ext cx="40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i="0" lang="en" sz="9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i="0" sz="900" u="none" cap="none" strike="noStrike">
              <a:solidFill>
                <a:srgbClr val="01A6B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9" name="Google Shape;519;p87"/>
          <p:cNvSpPr/>
          <p:nvPr/>
        </p:nvSpPr>
        <p:spPr>
          <a:xfrm rot="5400000">
            <a:off x="48600" y="414275"/>
            <a:ext cx="424500" cy="49800"/>
          </a:xfrm>
          <a:prstGeom prst="rect">
            <a:avLst/>
          </a:prstGeom>
          <a:solidFill>
            <a:srgbClr val="00A7C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87"/>
          <p:cNvSpPr txBox="1"/>
          <p:nvPr>
            <p:ph type="title"/>
          </p:nvPr>
        </p:nvSpPr>
        <p:spPr>
          <a:xfrm>
            <a:off x="508725" y="242775"/>
            <a:ext cx="65526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21" name="Google Shape;521;p87"/>
          <p:cNvSpPr/>
          <p:nvPr/>
        </p:nvSpPr>
        <p:spPr>
          <a:xfrm>
            <a:off x="314435" y="4880632"/>
            <a:ext cx="18068" cy="40471"/>
          </a:xfrm>
          <a:custGeom>
            <a:rect b="b" l="l" r="r" t="t"/>
            <a:pathLst>
              <a:path extrusionOk="0" h="79354" w="35428">
                <a:moveTo>
                  <a:pt x="0" y="68880"/>
                </a:moveTo>
                <a:lnTo>
                  <a:pt x="0" y="0"/>
                </a:lnTo>
                <a:lnTo>
                  <a:pt x="35428" y="0"/>
                </a:lnTo>
                <a:lnTo>
                  <a:pt x="35428" y="79355"/>
                </a:lnTo>
                <a:lnTo>
                  <a:pt x="10870" y="79355"/>
                </a:lnTo>
                <a:cubicBezTo>
                  <a:pt x="5175" y="78865"/>
                  <a:pt x="625" y="74491"/>
                  <a:pt x="0" y="68907"/>
                </a:cubicBezTo>
              </a:path>
            </a:pathLst>
          </a:custGeom>
          <a:solidFill>
            <a:srgbClr val="00202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87"/>
          <p:cNvSpPr/>
          <p:nvPr/>
        </p:nvSpPr>
        <p:spPr>
          <a:xfrm>
            <a:off x="343309" y="4880340"/>
            <a:ext cx="18082" cy="40724"/>
          </a:xfrm>
          <a:custGeom>
            <a:rect b="b" l="l" r="r" t="t"/>
            <a:pathLst>
              <a:path extrusionOk="0" h="79851" w="35454">
                <a:moveTo>
                  <a:pt x="0" y="0"/>
                </a:moveTo>
                <a:lnTo>
                  <a:pt x="35455" y="0"/>
                </a:lnTo>
                <a:lnTo>
                  <a:pt x="35455" y="79851"/>
                </a:lnTo>
                <a:lnTo>
                  <a:pt x="0" y="79851"/>
                </a:lnTo>
                <a:close/>
              </a:path>
            </a:pathLst>
          </a:custGeom>
          <a:solidFill>
            <a:srgbClr val="00202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87"/>
          <p:cNvSpPr/>
          <p:nvPr/>
        </p:nvSpPr>
        <p:spPr>
          <a:xfrm>
            <a:off x="285750" y="4880353"/>
            <a:ext cx="75717" cy="69432"/>
          </a:xfrm>
          <a:custGeom>
            <a:rect b="b" l="l" r="r" t="t"/>
            <a:pathLst>
              <a:path extrusionOk="0" h="136141" w="148464">
                <a:moveTo>
                  <a:pt x="125714" y="136141"/>
                </a:moveTo>
                <a:lnTo>
                  <a:pt x="59428" y="136141"/>
                </a:lnTo>
                <a:cubicBezTo>
                  <a:pt x="26737" y="136141"/>
                  <a:pt x="0" y="108244"/>
                  <a:pt x="0" y="74261"/>
                </a:cubicBezTo>
                <a:lnTo>
                  <a:pt x="0" y="0"/>
                </a:lnTo>
                <a:lnTo>
                  <a:pt x="35428" y="0"/>
                </a:lnTo>
                <a:lnTo>
                  <a:pt x="35428" y="74131"/>
                </a:lnTo>
                <a:cubicBezTo>
                  <a:pt x="35428" y="87844"/>
                  <a:pt x="46325" y="99233"/>
                  <a:pt x="59561" y="99233"/>
                </a:cubicBezTo>
                <a:lnTo>
                  <a:pt x="148464" y="99233"/>
                </a:lnTo>
                <a:lnTo>
                  <a:pt x="148464" y="136141"/>
                </a:lnTo>
                <a:close/>
              </a:path>
            </a:pathLst>
          </a:custGeom>
          <a:solidFill>
            <a:srgbClr val="00202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87"/>
          <p:cNvSpPr/>
          <p:nvPr/>
        </p:nvSpPr>
        <p:spPr>
          <a:xfrm>
            <a:off x="405077" y="4880021"/>
            <a:ext cx="678753" cy="70058"/>
          </a:xfrm>
          <a:custGeom>
            <a:rect b="b" l="l" r="r" t="t"/>
            <a:pathLst>
              <a:path extrusionOk="0" h="137369" w="1330888">
                <a:moveTo>
                  <a:pt x="149129" y="136429"/>
                </a:moveTo>
                <a:lnTo>
                  <a:pt x="114790" y="136429"/>
                </a:lnTo>
                <a:lnTo>
                  <a:pt x="91747" y="50753"/>
                </a:lnTo>
                <a:lnTo>
                  <a:pt x="68704" y="136429"/>
                </a:lnTo>
                <a:lnTo>
                  <a:pt x="34445" y="136429"/>
                </a:lnTo>
                <a:lnTo>
                  <a:pt x="0" y="0"/>
                </a:lnTo>
                <a:lnTo>
                  <a:pt x="34365" y="0"/>
                </a:lnTo>
                <a:lnTo>
                  <a:pt x="53475" y="91579"/>
                </a:lnTo>
                <a:lnTo>
                  <a:pt x="76491" y="0"/>
                </a:lnTo>
                <a:lnTo>
                  <a:pt x="106152" y="0"/>
                </a:lnTo>
                <a:lnTo>
                  <a:pt x="130072" y="91579"/>
                </a:lnTo>
                <a:lnTo>
                  <a:pt x="149129" y="0"/>
                </a:lnTo>
                <a:lnTo>
                  <a:pt x="182564" y="0"/>
                </a:lnTo>
                <a:close/>
                <a:moveTo>
                  <a:pt x="247467" y="136429"/>
                </a:moveTo>
                <a:lnTo>
                  <a:pt x="247467" y="0"/>
                </a:lnTo>
                <a:lnTo>
                  <a:pt x="280902" y="0"/>
                </a:lnTo>
                <a:lnTo>
                  <a:pt x="280902" y="136350"/>
                </a:lnTo>
                <a:lnTo>
                  <a:pt x="247573" y="136350"/>
                </a:lnTo>
                <a:close/>
                <a:moveTo>
                  <a:pt x="473299" y="0"/>
                </a:moveTo>
                <a:lnTo>
                  <a:pt x="473299" y="136350"/>
                </a:lnTo>
                <a:lnTo>
                  <a:pt x="440795" y="136350"/>
                </a:lnTo>
                <a:lnTo>
                  <a:pt x="391944" y="53757"/>
                </a:lnTo>
                <a:lnTo>
                  <a:pt x="391944" y="136350"/>
                </a:lnTo>
                <a:lnTo>
                  <a:pt x="361274" y="136350"/>
                </a:lnTo>
                <a:lnTo>
                  <a:pt x="361274" y="0"/>
                </a:lnTo>
                <a:lnTo>
                  <a:pt x="394709" y="0"/>
                </a:lnTo>
                <a:lnTo>
                  <a:pt x="443452" y="83586"/>
                </a:lnTo>
                <a:lnTo>
                  <a:pt x="443452" y="0"/>
                </a:lnTo>
                <a:close/>
                <a:moveTo>
                  <a:pt x="550721" y="136429"/>
                </a:moveTo>
                <a:lnTo>
                  <a:pt x="550721" y="0"/>
                </a:lnTo>
                <a:lnTo>
                  <a:pt x="598561" y="0"/>
                </a:lnTo>
                <a:cubicBezTo>
                  <a:pt x="645445" y="0"/>
                  <a:pt x="668355" y="22908"/>
                  <a:pt x="668355" y="68698"/>
                </a:cubicBezTo>
                <a:cubicBezTo>
                  <a:pt x="668355" y="114487"/>
                  <a:pt x="645445" y="137369"/>
                  <a:pt x="598508" y="137369"/>
                </a:cubicBezTo>
                <a:lnTo>
                  <a:pt x="550668" y="137369"/>
                </a:lnTo>
                <a:close/>
                <a:moveTo>
                  <a:pt x="584156" y="107539"/>
                </a:moveTo>
                <a:lnTo>
                  <a:pt x="599385" y="107539"/>
                </a:lnTo>
                <a:cubicBezTo>
                  <a:pt x="622348" y="107539"/>
                  <a:pt x="634707" y="94479"/>
                  <a:pt x="634707" y="67783"/>
                </a:cubicBezTo>
                <a:cubicBezTo>
                  <a:pt x="634707" y="41898"/>
                  <a:pt x="623305" y="27975"/>
                  <a:pt x="599385" y="27975"/>
                </a:cubicBezTo>
                <a:lnTo>
                  <a:pt x="584156" y="27975"/>
                </a:lnTo>
                <a:close/>
                <a:moveTo>
                  <a:pt x="844247" y="0"/>
                </a:moveTo>
                <a:lnTo>
                  <a:pt x="844247" y="26931"/>
                </a:lnTo>
                <a:lnTo>
                  <a:pt x="776288" y="26931"/>
                </a:lnTo>
                <a:lnTo>
                  <a:pt x="776288" y="54854"/>
                </a:lnTo>
                <a:lnTo>
                  <a:pt x="839463" y="54854"/>
                </a:lnTo>
                <a:lnTo>
                  <a:pt x="839463" y="81758"/>
                </a:lnTo>
                <a:lnTo>
                  <a:pt x="776288" y="81758"/>
                </a:lnTo>
                <a:lnTo>
                  <a:pt x="776288" y="136612"/>
                </a:lnTo>
                <a:lnTo>
                  <a:pt x="742879" y="136612"/>
                </a:lnTo>
                <a:lnTo>
                  <a:pt x="742879" y="0"/>
                </a:lnTo>
                <a:close/>
                <a:moveTo>
                  <a:pt x="985642" y="114487"/>
                </a:moveTo>
                <a:lnTo>
                  <a:pt x="936925" y="114487"/>
                </a:lnTo>
                <a:lnTo>
                  <a:pt x="930227" y="136350"/>
                </a:lnTo>
                <a:lnTo>
                  <a:pt x="894931" y="136350"/>
                </a:lnTo>
                <a:lnTo>
                  <a:pt x="943675" y="0"/>
                </a:lnTo>
                <a:lnTo>
                  <a:pt x="978041" y="0"/>
                </a:lnTo>
                <a:lnTo>
                  <a:pt x="1028725" y="136350"/>
                </a:lnTo>
                <a:lnTo>
                  <a:pt x="993376" y="136350"/>
                </a:lnTo>
                <a:close/>
                <a:moveTo>
                  <a:pt x="977057" y="88628"/>
                </a:moveTo>
                <a:lnTo>
                  <a:pt x="960845" y="35864"/>
                </a:lnTo>
                <a:lnTo>
                  <a:pt x="944632" y="88628"/>
                </a:lnTo>
                <a:close/>
                <a:moveTo>
                  <a:pt x="1125282" y="0"/>
                </a:moveTo>
                <a:lnTo>
                  <a:pt x="1125282" y="107487"/>
                </a:lnTo>
                <a:lnTo>
                  <a:pt x="1177003" y="107487"/>
                </a:lnTo>
                <a:lnTo>
                  <a:pt x="1177003" y="136350"/>
                </a:lnTo>
                <a:lnTo>
                  <a:pt x="1091954" y="136350"/>
                </a:lnTo>
                <a:lnTo>
                  <a:pt x="1091954" y="0"/>
                </a:lnTo>
                <a:close/>
                <a:moveTo>
                  <a:pt x="1279222" y="0"/>
                </a:moveTo>
                <a:lnTo>
                  <a:pt x="1279222" y="107487"/>
                </a:lnTo>
                <a:lnTo>
                  <a:pt x="1330889" y="107487"/>
                </a:lnTo>
                <a:lnTo>
                  <a:pt x="1330889" y="136350"/>
                </a:lnTo>
                <a:lnTo>
                  <a:pt x="1245840" y="136350"/>
                </a:lnTo>
                <a:lnTo>
                  <a:pt x="1245840" y="0"/>
                </a:lnTo>
                <a:close/>
              </a:path>
            </a:pathLst>
          </a:custGeom>
          <a:solidFill>
            <a:srgbClr val="00202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56">
          <p15:clr>
            <a:srgbClr val="EA4335"/>
          </p15:clr>
        </p15:guide>
        <p15:guide id="2" orient="horz" pos="720">
          <p15:clr>
            <a:srgbClr val="EA4335"/>
          </p15:clr>
        </p15:guide>
        <p15:guide id="3" pos="5604">
          <p15:clr>
            <a:srgbClr val="EA4335"/>
          </p15:clr>
        </p15:guide>
        <p15:guide id="4" orient="horz" pos="2988">
          <p15:clr>
            <a:srgbClr val="EA4335"/>
          </p15:clr>
        </p15:guide>
        <p15:guide id="5" pos="2880">
          <p15:clr>
            <a:srgbClr val="EA4335"/>
          </p15:clr>
        </p15:guide>
        <p15:guide id="6" pos="2736">
          <p15:clr>
            <a:srgbClr val="EA4335"/>
          </p15:clr>
        </p15:guide>
        <p15:guide id="7" pos="3024">
          <p15:clr>
            <a:srgbClr val="EA4335"/>
          </p15:clr>
        </p15:guide>
        <p15:guide id="8" orient="horz" pos="663">
          <p15:clr>
            <a:srgbClr val="EA4335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107"/>
          <p:cNvSpPr txBox="1"/>
          <p:nvPr>
            <p:ph idx="1" type="body"/>
          </p:nvPr>
        </p:nvSpPr>
        <p:spPr>
          <a:xfrm>
            <a:off x="508725" y="904607"/>
            <a:ext cx="8113800" cy="36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21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2100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⎼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2100" lvl="3" marL="18288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2100" lvl="4" marL="22860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2100" lvl="5" marL="2743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2100" lvl="8" marL="41148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000"/>
              <a:buFont typeface="Montserrat"/>
              <a:buChar char="■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40" name="Google Shape;640;p107"/>
          <p:cNvSpPr txBox="1"/>
          <p:nvPr/>
        </p:nvSpPr>
        <p:spPr>
          <a:xfrm>
            <a:off x="8622407" y="4774727"/>
            <a:ext cx="40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i="0" lang="en" sz="900" u="none" cap="none" strike="noStrike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i="0" sz="900" u="none" cap="none" strike="noStrike">
              <a:solidFill>
                <a:srgbClr val="01A6B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1" name="Google Shape;641;p107"/>
          <p:cNvSpPr/>
          <p:nvPr/>
        </p:nvSpPr>
        <p:spPr>
          <a:xfrm rot="5400000">
            <a:off x="48600" y="414275"/>
            <a:ext cx="424500" cy="49800"/>
          </a:xfrm>
          <a:prstGeom prst="rect">
            <a:avLst/>
          </a:prstGeom>
          <a:solidFill>
            <a:srgbClr val="00A7C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107"/>
          <p:cNvSpPr txBox="1"/>
          <p:nvPr>
            <p:ph type="title"/>
          </p:nvPr>
        </p:nvSpPr>
        <p:spPr>
          <a:xfrm>
            <a:off x="508725" y="242775"/>
            <a:ext cx="65526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grpSp>
        <p:nvGrpSpPr>
          <p:cNvPr id="643" name="Google Shape;643;p107"/>
          <p:cNvGrpSpPr/>
          <p:nvPr/>
        </p:nvGrpSpPr>
        <p:grpSpPr>
          <a:xfrm>
            <a:off x="285750" y="4880021"/>
            <a:ext cx="798080" cy="70058"/>
            <a:chOff x="285750" y="4880021"/>
            <a:chExt cx="798080" cy="70058"/>
          </a:xfrm>
        </p:grpSpPr>
        <p:sp>
          <p:nvSpPr>
            <p:cNvPr id="644" name="Google Shape;644;p107"/>
            <p:cNvSpPr/>
            <p:nvPr/>
          </p:nvSpPr>
          <p:spPr>
            <a:xfrm>
              <a:off x="314435" y="4880632"/>
              <a:ext cx="18068" cy="40471"/>
            </a:xfrm>
            <a:custGeom>
              <a:rect b="b" l="l" r="r" t="t"/>
              <a:pathLst>
                <a:path extrusionOk="0" h="79354" w="35428">
                  <a:moveTo>
                    <a:pt x="0" y="68880"/>
                  </a:moveTo>
                  <a:lnTo>
                    <a:pt x="0" y="0"/>
                  </a:lnTo>
                  <a:lnTo>
                    <a:pt x="35428" y="0"/>
                  </a:lnTo>
                  <a:lnTo>
                    <a:pt x="35428" y="79355"/>
                  </a:lnTo>
                  <a:lnTo>
                    <a:pt x="10870" y="79355"/>
                  </a:lnTo>
                  <a:cubicBezTo>
                    <a:pt x="5175" y="78865"/>
                    <a:pt x="625" y="74491"/>
                    <a:pt x="0" y="6890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107"/>
            <p:cNvSpPr/>
            <p:nvPr/>
          </p:nvSpPr>
          <p:spPr>
            <a:xfrm>
              <a:off x="343309" y="4880340"/>
              <a:ext cx="18082" cy="40724"/>
            </a:xfrm>
            <a:custGeom>
              <a:rect b="b" l="l" r="r" t="t"/>
              <a:pathLst>
                <a:path extrusionOk="0" h="79851" w="35454">
                  <a:moveTo>
                    <a:pt x="0" y="0"/>
                  </a:moveTo>
                  <a:lnTo>
                    <a:pt x="35455" y="0"/>
                  </a:lnTo>
                  <a:lnTo>
                    <a:pt x="35455" y="79851"/>
                  </a:lnTo>
                  <a:lnTo>
                    <a:pt x="0" y="7985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107"/>
            <p:cNvSpPr/>
            <p:nvPr/>
          </p:nvSpPr>
          <p:spPr>
            <a:xfrm>
              <a:off x="285750" y="4880353"/>
              <a:ext cx="75717" cy="69432"/>
            </a:xfrm>
            <a:custGeom>
              <a:rect b="b" l="l" r="r" t="t"/>
              <a:pathLst>
                <a:path extrusionOk="0" h="136141" w="148464">
                  <a:moveTo>
                    <a:pt x="125714" y="136141"/>
                  </a:moveTo>
                  <a:lnTo>
                    <a:pt x="59428" y="136141"/>
                  </a:lnTo>
                  <a:cubicBezTo>
                    <a:pt x="26737" y="136141"/>
                    <a:pt x="0" y="108244"/>
                    <a:pt x="0" y="74261"/>
                  </a:cubicBezTo>
                  <a:lnTo>
                    <a:pt x="0" y="0"/>
                  </a:lnTo>
                  <a:lnTo>
                    <a:pt x="35428" y="0"/>
                  </a:lnTo>
                  <a:lnTo>
                    <a:pt x="35428" y="74131"/>
                  </a:lnTo>
                  <a:cubicBezTo>
                    <a:pt x="35428" y="87844"/>
                    <a:pt x="46325" y="99233"/>
                    <a:pt x="59561" y="99233"/>
                  </a:cubicBezTo>
                  <a:lnTo>
                    <a:pt x="148464" y="99233"/>
                  </a:lnTo>
                  <a:lnTo>
                    <a:pt x="148464" y="1361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107"/>
            <p:cNvSpPr/>
            <p:nvPr/>
          </p:nvSpPr>
          <p:spPr>
            <a:xfrm>
              <a:off x="405077" y="4880021"/>
              <a:ext cx="678753" cy="70058"/>
            </a:xfrm>
            <a:custGeom>
              <a:rect b="b" l="l" r="r" t="t"/>
              <a:pathLst>
                <a:path extrusionOk="0" h="137369" w="1330888">
                  <a:moveTo>
                    <a:pt x="149129" y="136429"/>
                  </a:moveTo>
                  <a:lnTo>
                    <a:pt x="114790" y="136429"/>
                  </a:lnTo>
                  <a:lnTo>
                    <a:pt x="91747" y="50753"/>
                  </a:lnTo>
                  <a:lnTo>
                    <a:pt x="68704" y="136429"/>
                  </a:lnTo>
                  <a:lnTo>
                    <a:pt x="34445" y="136429"/>
                  </a:lnTo>
                  <a:lnTo>
                    <a:pt x="0" y="0"/>
                  </a:lnTo>
                  <a:lnTo>
                    <a:pt x="34365" y="0"/>
                  </a:lnTo>
                  <a:lnTo>
                    <a:pt x="53475" y="91579"/>
                  </a:lnTo>
                  <a:lnTo>
                    <a:pt x="76491" y="0"/>
                  </a:lnTo>
                  <a:lnTo>
                    <a:pt x="106152" y="0"/>
                  </a:lnTo>
                  <a:lnTo>
                    <a:pt x="130072" y="91579"/>
                  </a:lnTo>
                  <a:lnTo>
                    <a:pt x="149129" y="0"/>
                  </a:lnTo>
                  <a:lnTo>
                    <a:pt x="182564" y="0"/>
                  </a:lnTo>
                  <a:close/>
                  <a:moveTo>
                    <a:pt x="247467" y="136429"/>
                  </a:moveTo>
                  <a:lnTo>
                    <a:pt x="247467" y="0"/>
                  </a:lnTo>
                  <a:lnTo>
                    <a:pt x="280902" y="0"/>
                  </a:lnTo>
                  <a:lnTo>
                    <a:pt x="280902" y="136350"/>
                  </a:lnTo>
                  <a:lnTo>
                    <a:pt x="247573" y="136350"/>
                  </a:lnTo>
                  <a:close/>
                  <a:moveTo>
                    <a:pt x="473299" y="0"/>
                  </a:moveTo>
                  <a:lnTo>
                    <a:pt x="473299" y="136350"/>
                  </a:lnTo>
                  <a:lnTo>
                    <a:pt x="440795" y="136350"/>
                  </a:lnTo>
                  <a:lnTo>
                    <a:pt x="391944" y="53757"/>
                  </a:lnTo>
                  <a:lnTo>
                    <a:pt x="391944" y="136350"/>
                  </a:lnTo>
                  <a:lnTo>
                    <a:pt x="361274" y="136350"/>
                  </a:lnTo>
                  <a:lnTo>
                    <a:pt x="361274" y="0"/>
                  </a:lnTo>
                  <a:lnTo>
                    <a:pt x="394709" y="0"/>
                  </a:lnTo>
                  <a:lnTo>
                    <a:pt x="443452" y="83586"/>
                  </a:lnTo>
                  <a:lnTo>
                    <a:pt x="443452" y="0"/>
                  </a:lnTo>
                  <a:close/>
                  <a:moveTo>
                    <a:pt x="550721" y="136429"/>
                  </a:moveTo>
                  <a:lnTo>
                    <a:pt x="550721" y="0"/>
                  </a:lnTo>
                  <a:lnTo>
                    <a:pt x="598561" y="0"/>
                  </a:lnTo>
                  <a:cubicBezTo>
                    <a:pt x="645445" y="0"/>
                    <a:pt x="668355" y="22908"/>
                    <a:pt x="668355" y="68698"/>
                  </a:cubicBezTo>
                  <a:cubicBezTo>
                    <a:pt x="668355" y="114487"/>
                    <a:pt x="645445" y="137369"/>
                    <a:pt x="598508" y="137369"/>
                  </a:cubicBezTo>
                  <a:lnTo>
                    <a:pt x="550668" y="137369"/>
                  </a:lnTo>
                  <a:close/>
                  <a:moveTo>
                    <a:pt x="584156" y="107539"/>
                  </a:moveTo>
                  <a:lnTo>
                    <a:pt x="599385" y="107539"/>
                  </a:lnTo>
                  <a:cubicBezTo>
                    <a:pt x="622348" y="107539"/>
                    <a:pt x="634707" y="94479"/>
                    <a:pt x="634707" y="67783"/>
                  </a:cubicBezTo>
                  <a:cubicBezTo>
                    <a:pt x="634707" y="41898"/>
                    <a:pt x="623305" y="27975"/>
                    <a:pt x="599385" y="27975"/>
                  </a:cubicBezTo>
                  <a:lnTo>
                    <a:pt x="584156" y="27975"/>
                  </a:lnTo>
                  <a:close/>
                  <a:moveTo>
                    <a:pt x="844247" y="0"/>
                  </a:moveTo>
                  <a:lnTo>
                    <a:pt x="844247" y="26931"/>
                  </a:lnTo>
                  <a:lnTo>
                    <a:pt x="776288" y="26931"/>
                  </a:lnTo>
                  <a:lnTo>
                    <a:pt x="776288" y="54854"/>
                  </a:lnTo>
                  <a:lnTo>
                    <a:pt x="839463" y="54854"/>
                  </a:lnTo>
                  <a:lnTo>
                    <a:pt x="839463" y="81758"/>
                  </a:lnTo>
                  <a:lnTo>
                    <a:pt x="776288" y="81758"/>
                  </a:lnTo>
                  <a:lnTo>
                    <a:pt x="776288" y="136612"/>
                  </a:lnTo>
                  <a:lnTo>
                    <a:pt x="742879" y="136612"/>
                  </a:lnTo>
                  <a:lnTo>
                    <a:pt x="742879" y="0"/>
                  </a:lnTo>
                  <a:close/>
                  <a:moveTo>
                    <a:pt x="985642" y="114487"/>
                  </a:moveTo>
                  <a:lnTo>
                    <a:pt x="936925" y="114487"/>
                  </a:lnTo>
                  <a:lnTo>
                    <a:pt x="930227" y="136350"/>
                  </a:lnTo>
                  <a:lnTo>
                    <a:pt x="894931" y="136350"/>
                  </a:lnTo>
                  <a:lnTo>
                    <a:pt x="943675" y="0"/>
                  </a:lnTo>
                  <a:lnTo>
                    <a:pt x="978041" y="0"/>
                  </a:lnTo>
                  <a:lnTo>
                    <a:pt x="1028725" y="136350"/>
                  </a:lnTo>
                  <a:lnTo>
                    <a:pt x="993376" y="136350"/>
                  </a:lnTo>
                  <a:close/>
                  <a:moveTo>
                    <a:pt x="977057" y="88628"/>
                  </a:moveTo>
                  <a:lnTo>
                    <a:pt x="960845" y="35864"/>
                  </a:lnTo>
                  <a:lnTo>
                    <a:pt x="944632" y="88628"/>
                  </a:lnTo>
                  <a:close/>
                  <a:moveTo>
                    <a:pt x="1125282" y="0"/>
                  </a:moveTo>
                  <a:lnTo>
                    <a:pt x="1125282" y="107487"/>
                  </a:lnTo>
                  <a:lnTo>
                    <a:pt x="1177003" y="107487"/>
                  </a:lnTo>
                  <a:lnTo>
                    <a:pt x="1177003" y="136350"/>
                  </a:lnTo>
                  <a:lnTo>
                    <a:pt x="1091954" y="136350"/>
                  </a:lnTo>
                  <a:lnTo>
                    <a:pt x="1091954" y="0"/>
                  </a:lnTo>
                  <a:close/>
                  <a:moveTo>
                    <a:pt x="1279222" y="0"/>
                  </a:moveTo>
                  <a:lnTo>
                    <a:pt x="1279222" y="107487"/>
                  </a:lnTo>
                  <a:lnTo>
                    <a:pt x="1330889" y="107487"/>
                  </a:lnTo>
                  <a:lnTo>
                    <a:pt x="1330889" y="136350"/>
                  </a:lnTo>
                  <a:lnTo>
                    <a:pt x="1245840" y="136350"/>
                  </a:lnTo>
                  <a:lnTo>
                    <a:pt x="12458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  <p:sldLayoutId id="2147483771" r:id="rId23"/>
    <p:sldLayoutId id="2147483772" r:id="rId24"/>
    <p:sldLayoutId id="2147483773" r:id="rId25"/>
    <p:sldLayoutId id="2147483774" r:id="rId26"/>
    <p:sldLayoutId id="2147483775" r:id="rId27"/>
    <p:sldLayoutId id="2147483776" r:id="rId28"/>
    <p:sldLayoutId id="2147483777" r:id="rId29"/>
    <p:sldLayoutId id="2147483778" r:id="rId30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56">
          <p15:clr>
            <a:srgbClr val="EA4335"/>
          </p15:clr>
        </p15:guide>
        <p15:guide id="2" orient="horz" pos="720">
          <p15:clr>
            <a:srgbClr val="EA4335"/>
          </p15:clr>
        </p15:guide>
        <p15:guide id="3" pos="5604">
          <p15:clr>
            <a:srgbClr val="EA4335"/>
          </p15:clr>
        </p15:guide>
        <p15:guide id="4" orient="horz" pos="2988">
          <p15:clr>
            <a:srgbClr val="EA4335"/>
          </p15:clr>
        </p15:guide>
        <p15:guide id="5" pos="2880">
          <p15:clr>
            <a:srgbClr val="EA4335"/>
          </p15:clr>
        </p15:guide>
        <p15:guide id="6" pos="2736">
          <p15:clr>
            <a:srgbClr val="EA4335"/>
          </p15:clr>
        </p15:guide>
        <p15:guide id="7" pos="3024">
          <p15:clr>
            <a:srgbClr val="EA4335"/>
          </p15:clr>
        </p15:guide>
        <p15:guide id="8" orient="horz" pos="66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2.png"/><Relationship Id="rId4" Type="http://schemas.openxmlformats.org/officeDocument/2006/relationships/image" Target="../media/image61.png"/><Relationship Id="rId5" Type="http://schemas.openxmlformats.org/officeDocument/2006/relationships/image" Target="../media/image6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5.png"/><Relationship Id="rId4" Type="http://schemas.openxmlformats.org/officeDocument/2006/relationships/image" Target="../media/image70.png"/><Relationship Id="rId5" Type="http://schemas.openxmlformats.org/officeDocument/2006/relationships/image" Target="../media/image6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4.png"/><Relationship Id="rId4" Type="http://schemas.openxmlformats.org/officeDocument/2006/relationships/image" Target="../media/image67.png"/><Relationship Id="rId5" Type="http://schemas.openxmlformats.org/officeDocument/2006/relationships/image" Target="../media/image6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8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windfall.com" TargetMode="External"/><Relationship Id="rId4" Type="http://schemas.openxmlformats.org/officeDocument/2006/relationships/hyperlink" Target="mailto:kyle@windfall.com" TargetMode="External"/><Relationship Id="rId5" Type="http://schemas.openxmlformats.org/officeDocument/2006/relationships/hyperlink" Target="mailto:marissa@windfall.com" TargetMode="External"/><Relationship Id="rId6" Type="http://schemas.openxmlformats.org/officeDocument/2006/relationships/image" Target="../media/image37.png"/><Relationship Id="rId7" Type="http://schemas.openxmlformats.org/officeDocument/2006/relationships/image" Target="../media/image3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7.png"/><Relationship Id="rId4" Type="http://schemas.openxmlformats.org/officeDocument/2006/relationships/image" Target="../media/image71.png"/><Relationship Id="rId5" Type="http://schemas.openxmlformats.org/officeDocument/2006/relationships/image" Target="../media/image7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8.png"/><Relationship Id="rId4" Type="http://schemas.openxmlformats.org/officeDocument/2006/relationships/image" Target="../media/image80.png"/><Relationship Id="rId9" Type="http://schemas.openxmlformats.org/officeDocument/2006/relationships/image" Target="../media/image9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93.png"/><Relationship Id="rId8" Type="http://schemas.openxmlformats.org/officeDocument/2006/relationships/image" Target="../media/image9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5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4.png"/><Relationship Id="rId4" Type="http://schemas.openxmlformats.org/officeDocument/2006/relationships/image" Target="../media/image87.png"/><Relationship Id="rId5" Type="http://schemas.openxmlformats.org/officeDocument/2006/relationships/image" Target="../media/image8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9.jp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5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3.png"/><Relationship Id="rId4" Type="http://schemas.openxmlformats.org/officeDocument/2006/relationships/image" Target="../media/image106.png"/><Relationship Id="rId5" Type="http://schemas.openxmlformats.org/officeDocument/2006/relationships/image" Target="../media/image98.png"/><Relationship Id="rId6" Type="http://schemas.openxmlformats.org/officeDocument/2006/relationships/image" Target="../media/image97.png"/><Relationship Id="rId7" Type="http://schemas.openxmlformats.org/officeDocument/2006/relationships/image" Target="../media/image11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2.png"/><Relationship Id="rId4" Type="http://schemas.openxmlformats.org/officeDocument/2006/relationships/hyperlink" Target="mailto:kyle@windfall.com" TargetMode="External"/><Relationship Id="rId5" Type="http://schemas.openxmlformats.org/officeDocument/2006/relationships/hyperlink" Target="mailto:marissa@windfall.com" TargetMode="External"/><Relationship Id="rId6" Type="http://schemas.openxmlformats.org/officeDocument/2006/relationships/image" Target="../media/image107.png"/><Relationship Id="rId7" Type="http://schemas.openxmlformats.org/officeDocument/2006/relationships/image" Target="../media/image10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38.png"/></Relationships>
</file>

<file path=ppt/slides/_rels/slide8.xml.rels><?xml version="1.0" encoding="UTF-8" standalone="yes"?><Relationships xmlns="http://schemas.openxmlformats.org/package/2006/relationships"><Relationship Id="rId20" Type="http://schemas.openxmlformats.org/officeDocument/2006/relationships/image" Target="../media/image68.png"/><Relationship Id="rId22" Type="http://schemas.openxmlformats.org/officeDocument/2006/relationships/image" Target="../media/image113.png"/><Relationship Id="rId21" Type="http://schemas.openxmlformats.org/officeDocument/2006/relationships/image" Target="../media/image48.png"/><Relationship Id="rId24" Type="http://schemas.openxmlformats.org/officeDocument/2006/relationships/image" Target="../media/image51.png"/><Relationship Id="rId23" Type="http://schemas.openxmlformats.org/officeDocument/2006/relationships/image" Target="../media/image53.png"/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Relationship Id="rId26" Type="http://schemas.openxmlformats.org/officeDocument/2006/relationships/image" Target="../media/image64.png"/><Relationship Id="rId25" Type="http://schemas.openxmlformats.org/officeDocument/2006/relationships/image" Target="../media/image114.png"/><Relationship Id="rId5" Type="http://schemas.openxmlformats.org/officeDocument/2006/relationships/image" Target="../media/image43.png"/><Relationship Id="rId6" Type="http://schemas.openxmlformats.org/officeDocument/2006/relationships/image" Target="../media/image47.png"/><Relationship Id="rId7" Type="http://schemas.openxmlformats.org/officeDocument/2006/relationships/image" Target="../media/image109.png"/><Relationship Id="rId8" Type="http://schemas.openxmlformats.org/officeDocument/2006/relationships/image" Target="../media/image49.png"/><Relationship Id="rId11" Type="http://schemas.openxmlformats.org/officeDocument/2006/relationships/image" Target="../media/image50.png"/><Relationship Id="rId10" Type="http://schemas.openxmlformats.org/officeDocument/2006/relationships/image" Target="../media/image55.png"/><Relationship Id="rId13" Type="http://schemas.openxmlformats.org/officeDocument/2006/relationships/image" Target="../media/image42.png"/><Relationship Id="rId12" Type="http://schemas.openxmlformats.org/officeDocument/2006/relationships/image" Target="../media/image91.png"/><Relationship Id="rId15" Type="http://schemas.openxmlformats.org/officeDocument/2006/relationships/image" Target="../media/image41.png"/><Relationship Id="rId14" Type="http://schemas.openxmlformats.org/officeDocument/2006/relationships/image" Target="../media/image45.png"/><Relationship Id="rId17" Type="http://schemas.openxmlformats.org/officeDocument/2006/relationships/image" Target="../media/image46.png"/><Relationship Id="rId16" Type="http://schemas.openxmlformats.org/officeDocument/2006/relationships/image" Target="../media/image86.png"/><Relationship Id="rId19" Type="http://schemas.openxmlformats.org/officeDocument/2006/relationships/image" Target="../media/image44.png"/><Relationship Id="rId18" Type="http://schemas.openxmlformats.org/officeDocument/2006/relationships/image" Target="../media/image5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0.png"/><Relationship Id="rId4" Type="http://schemas.openxmlformats.org/officeDocument/2006/relationships/image" Target="../media/image99.png"/><Relationship Id="rId5" Type="http://schemas.openxmlformats.org/officeDocument/2006/relationships/image" Target="../media/image101.png"/><Relationship Id="rId6" Type="http://schemas.openxmlformats.org/officeDocument/2006/relationships/image" Target="../media/image9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138"/>
          <p:cNvSpPr txBox="1"/>
          <p:nvPr/>
        </p:nvSpPr>
        <p:spPr>
          <a:xfrm>
            <a:off x="1824300" y="2949108"/>
            <a:ext cx="54954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52" name="Google Shape;852;p138"/>
          <p:cNvSpPr txBox="1"/>
          <p:nvPr/>
        </p:nvSpPr>
        <p:spPr>
          <a:xfrm>
            <a:off x="851450" y="1358825"/>
            <a:ext cx="8236200" cy="8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53" name="Google Shape;853;p138"/>
          <p:cNvSpPr txBox="1"/>
          <p:nvPr>
            <p:ph idx="1" type="subTitle"/>
          </p:nvPr>
        </p:nvSpPr>
        <p:spPr>
          <a:xfrm>
            <a:off x="772875" y="3240025"/>
            <a:ext cx="7510500" cy="10635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3"/>
                </a:solidFill>
              </a:rPr>
              <a:t>AFP ICON 2023</a:t>
            </a:r>
            <a:endParaRPr sz="1600">
              <a:solidFill>
                <a:schemeClr val="accent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Elevate Your Fundraising Strategy with Career Intelligence</a:t>
            </a:r>
            <a:endParaRPr b="1" sz="1200">
              <a:solidFill>
                <a:srgbClr val="00A7C2"/>
              </a:solidFill>
            </a:endParaRPr>
          </a:p>
        </p:txBody>
      </p:sp>
      <p:sp>
        <p:nvSpPr>
          <p:cNvPr id="854" name="Google Shape;854;p138"/>
          <p:cNvSpPr/>
          <p:nvPr/>
        </p:nvSpPr>
        <p:spPr>
          <a:xfrm>
            <a:off x="8583450" y="4755925"/>
            <a:ext cx="455400" cy="3240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5" name="Google Shape;855;p138"/>
          <p:cNvGrpSpPr/>
          <p:nvPr/>
        </p:nvGrpSpPr>
        <p:grpSpPr>
          <a:xfrm>
            <a:off x="772875" y="2715355"/>
            <a:ext cx="2018483" cy="177206"/>
            <a:chOff x="772875" y="2715355"/>
            <a:chExt cx="2018483" cy="177206"/>
          </a:xfrm>
        </p:grpSpPr>
        <p:sp>
          <p:nvSpPr>
            <p:cNvPr id="856" name="Google Shape;856;p138"/>
            <p:cNvSpPr/>
            <p:nvPr/>
          </p:nvSpPr>
          <p:spPr>
            <a:xfrm>
              <a:off x="845385" y="2716899"/>
              <a:ext cx="45702" cy="102367"/>
            </a:xfrm>
            <a:custGeom>
              <a:rect b="b" l="l" r="r" t="t"/>
              <a:pathLst>
                <a:path extrusionOk="0" h="79354" w="35428">
                  <a:moveTo>
                    <a:pt x="0" y="68880"/>
                  </a:moveTo>
                  <a:lnTo>
                    <a:pt x="0" y="0"/>
                  </a:lnTo>
                  <a:lnTo>
                    <a:pt x="35428" y="0"/>
                  </a:lnTo>
                  <a:lnTo>
                    <a:pt x="35428" y="79355"/>
                  </a:lnTo>
                  <a:lnTo>
                    <a:pt x="10870" y="79355"/>
                  </a:lnTo>
                  <a:cubicBezTo>
                    <a:pt x="5175" y="78865"/>
                    <a:pt x="625" y="74491"/>
                    <a:pt x="0" y="6890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138"/>
            <p:cNvSpPr/>
            <p:nvPr/>
          </p:nvSpPr>
          <p:spPr>
            <a:xfrm>
              <a:off x="918373" y="2716161"/>
              <a:ext cx="45736" cy="103008"/>
            </a:xfrm>
            <a:custGeom>
              <a:rect b="b" l="l" r="r" t="t"/>
              <a:pathLst>
                <a:path extrusionOk="0" h="79851" w="35454">
                  <a:moveTo>
                    <a:pt x="0" y="0"/>
                  </a:moveTo>
                  <a:lnTo>
                    <a:pt x="35455" y="0"/>
                  </a:lnTo>
                  <a:lnTo>
                    <a:pt x="35455" y="79851"/>
                  </a:lnTo>
                  <a:lnTo>
                    <a:pt x="0" y="79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138"/>
            <p:cNvSpPr/>
            <p:nvPr/>
          </p:nvSpPr>
          <p:spPr>
            <a:xfrm>
              <a:off x="772875" y="2716194"/>
              <a:ext cx="191519" cy="175622"/>
            </a:xfrm>
            <a:custGeom>
              <a:rect b="b" l="l" r="r" t="t"/>
              <a:pathLst>
                <a:path extrusionOk="0" h="136141" w="148464">
                  <a:moveTo>
                    <a:pt x="125714" y="136141"/>
                  </a:moveTo>
                  <a:lnTo>
                    <a:pt x="59428" y="136141"/>
                  </a:lnTo>
                  <a:cubicBezTo>
                    <a:pt x="26737" y="136141"/>
                    <a:pt x="0" y="108244"/>
                    <a:pt x="0" y="74261"/>
                  </a:cubicBezTo>
                  <a:lnTo>
                    <a:pt x="0" y="0"/>
                  </a:lnTo>
                  <a:lnTo>
                    <a:pt x="35428" y="0"/>
                  </a:lnTo>
                  <a:lnTo>
                    <a:pt x="35428" y="74131"/>
                  </a:lnTo>
                  <a:cubicBezTo>
                    <a:pt x="35428" y="87844"/>
                    <a:pt x="46325" y="99233"/>
                    <a:pt x="59561" y="99233"/>
                  </a:cubicBezTo>
                  <a:lnTo>
                    <a:pt x="148464" y="99233"/>
                  </a:lnTo>
                  <a:lnTo>
                    <a:pt x="148464" y="136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138"/>
            <p:cNvSpPr/>
            <p:nvPr/>
          </p:nvSpPr>
          <p:spPr>
            <a:xfrm>
              <a:off x="1074512" y="2715355"/>
              <a:ext cx="1716846" cy="177206"/>
            </a:xfrm>
            <a:custGeom>
              <a:rect b="b" l="l" r="r" t="t"/>
              <a:pathLst>
                <a:path extrusionOk="0" h="137369" w="1330888">
                  <a:moveTo>
                    <a:pt x="149129" y="136429"/>
                  </a:moveTo>
                  <a:lnTo>
                    <a:pt x="114790" y="136429"/>
                  </a:lnTo>
                  <a:lnTo>
                    <a:pt x="91747" y="50753"/>
                  </a:lnTo>
                  <a:lnTo>
                    <a:pt x="68704" y="136429"/>
                  </a:lnTo>
                  <a:lnTo>
                    <a:pt x="34445" y="136429"/>
                  </a:lnTo>
                  <a:lnTo>
                    <a:pt x="0" y="0"/>
                  </a:lnTo>
                  <a:lnTo>
                    <a:pt x="34365" y="0"/>
                  </a:lnTo>
                  <a:lnTo>
                    <a:pt x="53475" y="91579"/>
                  </a:lnTo>
                  <a:lnTo>
                    <a:pt x="76491" y="0"/>
                  </a:lnTo>
                  <a:lnTo>
                    <a:pt x="106152" y="0"/>
                  </a:lnTo>
                  <a:lnTo>
                    <a:pt x="130072" y="91579"/>
                  </a:lnTo>
                  <a:lnTo>
                    <a:pt x="149129" y="0"/>
                  </a:lnTo>
                  <a:lnTo>
                    <a:pt x="182564" y="0"/>
                  </a:lnTo>
                  <a:close/>
                  <a:moveTo>
                    <a:pt x="247467" y="136429"/>
                  </a:moveTo>
                  <a:lnTo>
                    <a:pt x="247467" y="0"/>
                  </a:lnTo>
                  <a:lnTo>
                    <a:pt x="280902" y="0"/>
                  </a:lnTo>
                  <a:lnTo>
                    <a:pt x="280902" y="136350"/>
                  </a:lnTo>
                  <a:lnTo>
                    <a:pt x="247573" y="136350"/>
                  </a:lnTo>
                  <a:close/>
                  <a:moveTo>
                    <a:pt x="473299" y="0"/>
                  </a:moveTo>
                  <a:lnTo>
                    <a:pt x="473299" y="136350"/>
                  </a:lnTo>
                  <a:lnTo>
                    <a:pt x="440795" y="136350"/>
                  </a:lnTo>
                  <a:lnTo>
                    <a:pt x="391944" y="53757"/>
                  </a:lnTo>
                  <a:lnTo>
                    <a:pt x="391944" y="136350"/>
                  </a:lnTo>
                  <a:lnTo>
                    <a:pt x="361274" y="136350"/>
                  </a:lnTo>
                  <a:lnTo>
                    <a:pt x="361274" y="0"/>
                  </a:lnTo>
                  <a:lnTo>
                    <a:pt x="394709" y="0"/>
                  </a:lnTo>
                  <a:lnTo>
                    <a:pt x="443452" y="83586"/>
                  </a:lnTo>
                  <a:lnTo>
                    <a:pt x="443452" y="0"/>
                  </a:lnTo>
                  <a:close/>
                  <a:moveTo>
                    <a:pt x="550721" y="136429"/>
                  </a:moveTo>
                  <a:lnTo>
                    <a:pt x="550721" y="0"/>
                  </a:lnTo>
                  <a:lnTo>
                    <a:pt x="598561" y="0"/>
                  </a:lnTo>
                  <a:cubicBezTo>
                    <a:pt x="645445" y="0"/>
                    <a:pt x="668355" y="22908"/>
                    <a:pt x="668355" y="68698"/>
                  </a:cubicBezTo>
                  <a:cubicBezTo>
                    <a:pt x="668355" y="114487"/>
                    <a:pt x="645445" y="137369"/>
                    <a:pt x="598508" y="137369"/>
                  </a:cubicBezTo>
                  <a:lnTo>
                    <a:pt x="550668" y="137369"/>
                  </a:lnTo>
                  <a:close/>
                  <a:moveTo>
                    <a:pt x="584156" y="107539"/>
                  </a:moveTo>
                  <a:lnTo>
                    <a:pt x="599385" y="107539"/>
                  </a:lnTo>
                  <a:cubicBezTo>
                    <a:pt x="622348" y="107539"/>
                    <a:pt x="634707" y="94479"/>
                    <a:pt x="634707" y="67783"/>
                  </a:cubicBezTo>
                  <a:cubicBezTo>
                    <a:pt x="634707" y="41898"/>
                    <a:pt x="623305" y="27975"/>
                    <a:pt x="599385" y="27975"/>
                  </a:cubicBezTo>
                  <a:lnTo>
                    <a:pt x="584156" y="27975"/>
                  </a:lnTo>
                  <a:close/>
                  <a:moveTo>
                    <a:pt x="844247" y="0"/>
                  </a:moveTo>
                  <a:lnTo>
                    <a:pt x="844247" y="26931"/>
                  </a:lnTo>
                  <a:lnTo>
                    <a:pt x="776288" y="26931"/>
                  </a:lnTo>
                  <a:lnTo>
                    <a:pt x="776288" y="54854"/>
                  </a:lnTo>
                  <a:lnTo>
                    <a:pt x="839463" y="54854"/>
                  </a:lnTo>
                  <a:lnTo>
                    <a:pt x="839463" y="81758"/>
                  </a:lnTo>
                  <a:lnTo>
                    <a:pt x="776288" y="81758"/>
                  </a:lnTo>
                  <a:lnTo>
                    <a:pt x="776288" y="136612"/>
                  </a:lnTo>
                  <a:lnTo>
                    <a:pt x="742879" y="136612"/>
                  </a:lnTo>
                  <a:lnTo>
                    <a:pt x="742879" y="0"/>
                  </a:lnTo>
                  <a:close/>
                  <a:moveTo>
                    <a:pt x="985642" y="114487"/>
                  </a:moveTo>
                  <a:lnTo>
                    <a:pt x="936925" y="114487"/>
                  </a:lnTo>
                  <a:lnTo>
                    <a:pt x="930227" y="136350"/>
                  </a:lnTo>
                  <a:lnTo>
                    <a:pt x="894931" y="136350"/>
                  </a:lnTo>
                  <a:lnTo>
                    <a:pt x="943675" y="0"/>
                  </a:lnTo>
                  <a:lnTo>
                    <a:pt x="978041" y="0"/>
                  </a:lnTo>
                  <a:lnTo>
                    <a:pt x="1028725" y="136350"/>
                  </a:lnTo>
                  <a:lnTo>
                    <a:pt x="993376" y="136350"/>
                  </a:lnTo>
                  <a:close/>
                  <a:moveTo>
                    <a:pt x="977057" y="88628"/>
                  </a:moveTo>
                  <a:lnTo>
                    <a:pt x="960845" y="35864"/>
                  </a:lnTo>
                  <a:lnTo>
                    <a:pt x="944632" y="88628"/>
                  </a:lnTo>
                  <a:close/>
                  <a:moveTo>
                    <a:pt x="1125282" y="0"/>
                  </a:moveTo>
                  <a:lnTo>
                    <a:pt x="1125282" y="107487"/>
                  </a:lnTo>
                  <a:lnTo>
                    <a:pt x="1177003" y="107487"/>
                  </a:lnTo>
                  <a:lnTo>
                    <a:pt x="1177003" y="136350"/>
                  </a:lnTo>
                  <a:lnTo>
                    <a:pt x="1091954" y="136350"/>
                  </a:lnTo>
                  <a:lnTo>
                    <a:pt x="1091954" y="0"/>
                  </a:lnTo>
                  <a:close/>
                  <a:moveTo>
                    <a:pt x="1279222" y="0"/>
                  </a:moveTo>
                  <a:lnTo>
                    <a:pt x="1279222" y="107487"/>
                  </a:lnTo>
                  <a:lnTo>
                    <a:pt x="1330889" y="107487"/>
                  </a:lnTo>
                  <a:lnTo>
                    <a:pt x="1330889" y="136350"/>
                  </a:lnTo>
                  <a:lnTo>
                    <a:pt x="1245840" y="136350"/>
                  </a:lnTo>
                  <a:lnTo>
                    <a:pt x="12458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47"/>
          <p:cNvSpPr txBox="1"/>
          <p:nvPr>
            <p:ph type="title"/>
          </p:nvPr>
        </p:nvSpPr>
        <p:spPr>
          <a:xfrm>
            <a:off x="392850" y="237425"/>
            <a:ext cx="5960400" cy="40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Windfall’s Nonprofit Solutions</a:t>
            </a:r>
            <a:endParaRPr b="0"/>
          </a:p>
        </p:txBody>
      </p:sp>
      <p:sp>
        <p:nvSpPr>
          <p:cNvPr id="1000" name="Google Shape;1000;p147"/>
          <p:cNvSpPr/>
          <p:nvPr/>
        </p:nvSpPr>
        <p:spPr>
          <a:xfrm>
            <a:off x="-75" y="4012125"/>
            <a:ext cx="9144000" cy="651000"/>
          </a:xfrm>
          <a:prstGeom prst="rect">
            <a:avLst/>
          </a:prstGeom>
          <a:solidFill>
            <a:srgbClr val="002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All products are offered on a subscription basis, with flat fees and no variable costs</a:t>
            </a:r>
            <a:endParaRPr i="0" sz="1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001" name="Google Shape;1001;p147"/>
          <p:cNvGrpSpPr/>
          <p:nvPr/>
        </p:nvGrpSpPr>
        <p:grpSpPr>
          <a:xfrm>
            <a:off x="4325819" y="1745362"/>
            <a:ext cx="727818" cy="688132"/>
            <a:chOff x="4169250" y="2213276"/>
            <a:chExt cx="727818" cy="688132"/>
          </a:xfrm>
        </p:grpSpPr>
        <p:sp>
          <p:nvSpPr>
            <p:cNvPr id="1002" name="Google Shape;1002;p147"/>
            <p:cNvSpPr/>
            <p:nvPr/>
          </p:nvSpPr>
          <p:spPr>
            <a:xfrm>
              <a:off x="4169250" y="2238937"/>
              <a:ext cx="249900" cy="249900"/>
            </a:xfrm>
            <a:prstGeom prst="ellipse">
              <a:avLst/>
            </a:prstGeom>
            <a:solidFill>
              <a:srgbClr val="00A7C1">
                <a:alpha val="13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147"/>
            <p:cNvSpPr/>
            <p:nvPr/>
          </p:nvSpPr>
          <p:spPr>
            <a:xfrm>
              <a:off x="4314250" y="2610537"/>
              <a:ext cx="249900" cy="249900"/>
            </a:xfrm>
            <a:prstGeom prst="ellipse">
              <a:avLst/>
            </a:prstGeom>
            <a:solidFill>
              <a:srgbClr val="00A7C1">
                <a:alpha val="13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04" name="Google Shape;1004;p147"/>
            <p:cNvGrpSpPr/>
            <p:nvPr/>
          </p:nvGrpSpPr>
          <p:grpSpPr>
            <a:xfrm>
              <a:off x="4208728" y="2213276"/>
              <a:ext cx="688340" cy="688132"/>
              <a:chOff x="4208728" y="2213276"/>
              <a:chExt cx="688340" cy="688132"/>
            </a:xfrm>
          </p:grpSpPr>
          <p:sp>
            <p:nvSpPr>
              <p:cNvPr id="1005" name="Google Shape;1005;p147"/>
              <p:cNvSpPr/>
              <p:nvPr/>
            </p:nvSpPr>
            <p:spPr>
              <a:xfrm>
                <a:off x="4208728" y="2213276"/>
                <a:ext cx="688340" cy="688132"/>
              </a:xfrm>
              <a:custGeom>
                <a:rect b="b" l="l" r="r" t="t"/>
                <a:pathLst>
                  <a:path extrusionOk="0" h="688132" w="688340">
                    <a:moveTo>
                      <a:pt x="7525" y="272937"/>
                    </a:moveTo>
                    <a:cubicBezTo>
                      <a:pt x="5144" y="284653"/>
                      <a:pt x="3239" y="296369"/>
                      <a:pt x="2001" y="308275"/>
                    </a:cubicBezTo>
                    <a:cubicBezTo>
                      <a:pt x="-17884" y="497136"/>
                      <a:pt x="119098" y="666357"/>
                      <a:pt x="307958" y="686242"/>
                    </a:cubicBezTo>
                    <a:cubicBezTo>
                      <a:pt x="320008" y="687511"/>
                      <a:pt x="332117" y="688142"/>
                      <a:pt x="344234" y="688132"/>
                    </a:cubicBezTo>
                    <a:cubicBezTo>
                      <a:pt x="353759" y="688132"/>
                      <a:pt x="363284" y="688132"/>
                      <a:pt x="372809" y="686894"/>
                    </a:cubicBezTo>
                    <a:cubicBezTo>
                      <a:pt x="382334" y="685656"/>
                      <a:pt x="391859" y="684989"/>
                      <a:pt x="401384" y="683370"/>
                    </a:cubicBezTo>
                    <a:cubicBezTo>
                      <a:pt x="410909" y="681750"/>
                      <a:pt x="420434" y="679845"/>
                      <a:pt x="429292" y="677559"/>
                    </a:cubicBezTo>
                    <a:cubicBezTo>
                      <a:pt x="438150" y="675273"/>
                      <a:pt x="447675" y="672416"/>
                      <a:pt x="456629" y="669368"/>
                    </a:cubicBezTo>
                    <a:cubicBezTo>
                      <a:pt x="460264" y="674272"/>
                      <a:pt x="464827" y="678416"/>
                      <a:pt x="470059" y="681560"/>
                    </a:cubicBezTo>
                    <a:cubicBezTo>
                      <a:pt x="480299" y="687705"/>
                      <a:pt x="492531" y="689619"/>
                      <a:pt x="504159" y="686894"/>
                    </a:cubicBezTo>
                    <a:cubicBezTo>
                      <a:pt x="510129" y="685548"/>
                      <a:pt x="515745" y="682951"/>
                      <a:pt x="520637" y="679274"/>
                    </a:cubicBezTo>
                    <a:cubicBezTo>
                      <a:pt x="523581" y="677185"/>
                      <a:pt x="526239" y="674719"/>
                      <a:pt x="528543" y="671940"/>
                    </a:cubicBezTo>
                    <a:cubicBezTo>
                      <a:pt x="530886" y="669234"/>
                      <a:pt x="532899" y="666261"/>
                      <a:pt x="534543" y="663081"/>
                    </a:cubicBezTo>
                    <a:cubicBezTo>
                      <a:pt x="536126" y="659863"/>
                      <a:pt x="537341" y="656476"/>
                      <a:pt x="538163" y="652985"/>
                    </a:cubicBezTo>
                    <a:cubicBezTo>
                      <a:pt x="539046" y="649465"/>
                      <a:pt x="539494" y="645851"/>
                      <a:pt x="539496" y="642222"/>
                    </a:cubicBezTo>
                    <a:lnTo>
                      <a:pt x="539496" y="627458"/>
                    </a:lnTo>
                    <a:cubicBezTo>
                      <a:pt x="661641" y="543417"/>
                      <a:pt x="716095" y="390500"/>
                      <a:pt x="674561" y="248172"/>
                    </a:cubicBezTo>
                    <a:lnTo>
                      <a:pt x="674561" y="248172"/>
                    </a:lnTo>
                    <a:cubicBezTo>
                      <a:pt x="673321" y="239567"/>
                      <a:pt x="671442" y="231066"/>
                      <a:pt x="668941" y="222740"/>
                    </a:cubicBezTo>
                    <a:cubicBezTo>
                      <a:pt x="666295" y="214509"/>
                      <a:pt x="663113" y="206458"/>
                      <a:pt x="659416" y="198642"/>
                    </a:cubicBezTo>
                    <a:cubicBezTo>
                      <a:pt x="655784" y="190807"/>
                      <a:pt x="651615" y="183233"/>
                      <a:pt x="646938" y="175973"/>
                    </a:cubicBezTo>
                    <a:cubicBezTo>
                      <a:pt x="642233" y="168688"/>
                      <a:pt x="637012" y="161749"/>
                      <a:pt x="631317" y="155208"/>
                    </a:cubicBezTo>
                    <a:cubicBezTo>
                      <a:pt x="527637" y="-3267"/>
                      <a:pt x="315117" y="-47687"/>
                      <a:pt x="156642" y="55994"/>
                    </a:cubicBezTo>
                    <a:cubicBezTo>
                      <a:pt x="156466" y="56108"/>
                      <a:pt x="156290" y="56224"/>
                      <a:pt x="156115" y="56339"/>
                    </a:cubicBezTo>
                    <a:lnTo>
                      <a:pt x="153734" y="58339"/>
                    </a:lnTo>
                    <a:lnTo>
                      <a:pt x="151162" y="60149"/>
                    </a:lnTo>
                    <a:lnTo>
                      <a:pt x="148495" y="61958"/>
                    </a:lnTo>
                    <a:lnTo>
                      <a:pt x="145923" y="63768"/>
                    </a:lnTo>
                    <a:cubicBezTo>
                      <a:pt x="142034" y="60936"/>
                      <a:pt x="137926" y="58421"/>
                      <a:pt x="133636" y="56244"/>
                    </a:cubicBezTo>
                    <a:cubicBezTo>
                      <a:pt x="129401" y="54070"/>
                      <a:pt x="125007" y="52223"/>
                      <a:pt x="120492" y="50719"/>
                    </a:cubicBezTo>
                    <a:cubicBezTo>
                      <a:pt x="115792" y="49165"/>
                      <a:pt x="110985" y="47955"/>
                      <a:pt x="106109" y="47100"/>
                    </a:cubicBezTo>
                    <a:cubicBezTo>
                      <a:pt x="101353" y="46337"/>
                      <a:pt x="96543" y="45955"/>
                      <a:pt x="91726" y="45957"/>
                    </a:cubicBezTo>
                    <a:cubicBezTo>
                      <a:pt x="54938" y="45999"/>
                      <a:pt x="21711" y="67951"/>
                      <a:pt x="7239" y="101773"/>
                    </a:cubicBezTo>
                    <a:cubicBezTo>
                      <a:pt x="2442" y="113069"/>
                      <a:pt x="-21" y="125219"/>
                      <a:pt x="0" y="137492"/>
                    </a:cubicBezTo>
                    <a:cubicBezTo>
                      <a:pt x="-18" y="143895"/>
                      <a:pt x="653" y="150282"/>
                      <a:pt x="2001" y="156542"/>
                    </a:cubicBezTo>
                    <a:cubicBezTo>
                      <a:pt x="3226" y="162706"/>
                      <a:pt x="5143" y="168714"/>
                      <a:pt x="7716" y="174449"/>
                    </a:cubicBezTo>
                    <a:cubicBezTo>
                      <a:pt x="12944" y="186024"/>
                      <a:pt x="20499" y="196398"/>
                      <a:pt x="29909" y="204929"/>
                    </a:cubicBezTo>
                    <a:cubicBezTo>
                      <a:pt x="25063" y="215850"/>
                      <a:pt x="20772" y="227009"/>
                      <a:pt x="17050" y="238362"/>
                    </a:cubicBezTo>
                    <a:cubicBezTo>
                      <a:pt x="13145" y="249696"/>
                      <a:pt x="10002" y="261317"/>
                      <a:pt x="7525" y="272937"/>
                    </a:cubicBezTo>
                    <a:close/>
                    <a:moveTo>
                      <a:pt x="225267" y="642222"/>
                    </a:moveTo>
                    <a:cubicBezTo>
                      <a:pt x="210412" y="636280"/>
                      <a:pt x="196049" y="629177"/>
                      <a:pt x="182309" y="620981"/>
                    </a:cubicBezTo>
                    <a:cubicBezTo>
                      <a:pt x="154322" y="604655"/>
                      <a:pt x="129007" y="584128"/>
                      <a:pt x="107252" y="560116"/>
                    </a:cubicBezTo>
                    <a:cubicBezTo>
                      <a:pt x="108776" y="559068"/>
                      <a:pt x="110300" y="558021"/>
                      <a:pt x="111919" y="557068"/>
                    </a:cubicBezTo>
                    <a:lnTo>
                      <a:pt x="116586" y="554020"/>
                    </a:lnTo>
                    <a:lnTo>
                      <a:pt x="121444" y="551067"/>
                    </a:lnTo>
                    <a:lnTo>
                      <a:pt x="126302" y="548210"/>
                    </a:lnTo>
                    <a:cubicBezTo>
                      <a:pt x="130245" y="555527"/>
                      <a:pt x="135146" y="562286"/>
                      <a:pt x="140875" y="568308"/>
                    </a:cubicBezTo>
                    <a:cubicBezTo>
                      <a:pt x="146525" y="574179"/>
                      <a:pt x="152931" y="579272"/>
                      <a:pt x="159925" y="583452"/>
                    </a:cubicBezTo>
                    <a:cubicBezTo>
                      <a:pt x="166959" y="587550"/>
                      <a:pt x="174479" y="590749"/>
                      <a:pt x="182309" y="592977"/>
                    </a:cubicBezTo>
                    <a:cubicBezTo>
                      <a:pt x="190313" y="595191"/>
                      <a:pt x="198579" y="596313"/>
                      <a:pt x="206883" y="596311"/>
                    </a:cubicBezTo>
                    <a:lnTo>
                      <a:pt x="211646" y="596311"/>
                    </a:lnTo>
                    <a:lnTo>
                      <a:pt x="216408" y="596311"/>
                    </a:lnTo>
                    <a:lnTo>
                      <a:pt x="221171" y="595644"/>
                    </a:lnTo>
                    <a:lnTo>
                      <a:pt x="225838" y="594787"/>
                    </a:lnTo>
                    <a:cubicBezTo>
                      <a:pt x="228791" y="600597"/>
                      <a:pt x="231934" y="606312"/>
                      <a:pt x="235363" y="611837"/>
                    </a:cubicBezTo>
                    <a:cubicBezTo>
                      <a:pt x="238695" y="617391"/>
                      <a:pt x="242320" y="622764"/>
                      <a:pt x="246222" y="627934"/>
                    </a:cubicBezTo>
                    <a:cubicBezTo>
                      <a:pt x="250032" y="633173"/>
                      <a:pt x="254127" y="638221"/>
                      <a:pt x="258414" y="643174"/>
                    </a:cubicBezTo>
                    <a:cubicBezTo>
                      <a:pt x="262700" y="648127"/>
                      <a:pt x="267177" y="652699"/>
                      <a:pt x="271939" y="657176"/>
                    </a:cubicBezTo>
                    <a:cubicBezTo>
                      <a:pt x="256013" y="653422"/>
                      <a:pt x="240409" y="648422"/>
                      <a:pt x="225267" y="642222"/>
                    </a:cubicBezTo>
                    <a:close/>
                    <a:moveTo>
                      <a:pt x="310420" y="289797"/>
                    </a:moveTo>
                    <a:cubicBezTo>
                      <a:pt x="310420" y="294654"/>
                      <a:pt x="311373" y="299322"/>
                      <a:pt x="312135" y="304275"/>
                    </a:cubicBezTo>
                    <a:cubicBezTo>
                      <a:pt x="312897" y="309228"/>
                      <a:pt x="313944" y="313800"/>
                      <a:pt x="315087" y="318562"/>
                    </a:cubicBezTo>
                    <a:cubicBezTo>
                      <a:pt x="316230" y="323325"/>
                      <a:pt x="317564" y="328087"/>
                      <a:pt x="319088" y="332564"/>
                    </a:cubicBezTo>
                    <a:lnTo>
                      <a:pt x="195263" y="332564"/>
                    </a:lnTo>
                    <a:cubicBezTo>
                      <a:pt x="195263" y="321610"/>
                      <a:pt x="195834" y="310656"/>
                      <a:pt x="196596" y="299703"/>
                    </a:cubicBezTo>
                    <a:cubicBezTo>
                      <a:pt x="197358" y="288749"/>
                      <a:pt x="198406" y="277890"/>
                      <a:pt x="199644" y="267032"/>
                    </a:cubicBezTo>
                    <a:cubicBezTo>
                      <a:pt x="200883" y="256173"/>
                      <a:pt x="202597" y="245315"/>
                      <a:pt x="204502" y="234552"/>
                    </a:cubicBezTo>
                    <a:cubicBezTo>
                      <a:pt x="206407" y="223788"/>
                      <a:pt x="208598" y="213025"/>
                      <a:pt x="211074" y="202357"/>
                    </a:cubicBezTo>
                    <a:cubicBezTo>
                      <a:pt x="219933" y="204643"/>
                      <a:pt x="228886" y="206548"/>
                      <a:pt x="237744" y="208358"/>
                    </a:cubicBezTo>
                    <a:cubicBezTo>
                      <a:pt x="246603" y="210167"/>
                      <a:pt x="255747" y="211501"/>
                      <a:pt x="264795" y="212835"/>
                    </a:cubicBezTo>
                    <a:cubicBezTo>
                      <a:pt x="273844" y="214168"/>
                      <a:pt x="282798" y="215025"/>
                      <a:pt x="291942" y="215787"/>
                    </a:cubicBezTo>
                    <a:cubicBezTo>
                      <a:pt x="301086" y="216549"/>
                      <a:pt x="310134" y="217121"/>
                      <a:pt x="319183" y="217407"/>
                    </a:cubicBezTo>
                    <a:cubicBezTo>
                      <a:pt x="317659" y="222074"/>
                      <a:pt x="316326" y="226932"/>
                      <a:pt x="315183" y="231504"/>
                    </a:cubicBezTo>
                    <a:cubicBezTo>
                      <a:pt x="314040" y="236076"/>
                      <a:pt x="312992" y="241029"/>
                      <a:pt x="312230" y="245982"/>
                    </a:cubicBezTo>
                    <a:cubicBezTo>
                      <a:pt x="311468" y="250935"/>
                      <a:pt x="310801" y="255507"/>
                      <a:pt x="310420" y="260555"/>
                    </a:cubicBezTo>
                    <a:cubicBezTo>
                      <a:pt x="310039" y="265603"/>
                      <a:pt x="309849" y="270080"/>
                      <a:pt x="309849" y="275223"/>
                    </a:cubicBezTo>
                    <a:cubicBezTo>
                      <a:pt x="309849" y="280367"/>
                      <a:pt x="310039" y="285034"/>
                      <a:pt x="310420" y="289892"/>
                    </a:cubicBezTo>
                    <a:close/>
                    <a:moveTo>
                      <a:pt x="137827" y="504681"/>
                    </a:moveTo>
                    <a:cubicBezTo>
                      <a:pt x="137856" y="486443"/>
                      <a:pt x="145078" y="468952"/>
                      <a:pt x="157925" y="456008"/>
                    </a:cubicBezTo>
                    <a:cubicBezTo>
                      <a:pt x="164249" y="449771"/>
                      <a:pt x="171678" y="444764"/>
                      <a:pt x="179832" y="441244"/>
                    </a:cubicBezTo>
                    <a:cubicBezTo>
                      <a:pt x="214963" y="426673"/>
                      <a:pt x="255256" y="443340"/>
                      <a:pt x="269827" y="478471"/>
                    </a:cubicBezTo>
                    <a:cubicBezTo>
                      <a:pt x="273275" y="486780"/>
                      <a:pt x="275060" y="495684"/>
                      <a:pt x="275082" y="504681"/>
                    </a:cubicBezTo>
                    <a:cubicBezTo>
                      <a:pt x="275050" y="513872"/>
                      <a:pt x="273205" y="522968"/>
                      <a:pt x="269653" y="531446"/>
                    </a:cubicBezTo>
                    <a:cubicBezTo>
                      <a:pt x="266278" y="539673"/>
                      <a:pt x="261401" y="547198"/>
                      <a:pt x="255270" y="553639"/>
                    </a:cubicBezTo>
                    <a:cubicBezTo>
                      <a:pt x="235444" y="573409"/>
                      <a:pt x="205622" y="579208"/>
                      <a:pt x="179832" y="568308"/>
                    </a:cubicBezTo>
                    <a:cubicBezTo>
                      <a:pt x="163293" y="561418"/>
                      <a:pt x="150146" y="548271"/>
                      <a:pt x="143256" y="531732"/>
                    </a:cubicBezTo>
                    <a:cubicBezTo>
                      <a:pt x="139623" y="523179"/>
                      <a:pt x="137775" y="513973"/>
                      <a:pt x="137827" y="504681"/>
                    </a:cubicBezTo>
                    <a:close/>
                    <a:moveTo>
                      <a:pt x="332709" y="536208"/>
                    </a:moveTo>
                    <a:lnTo>
                      <a:pt x="332709" y="664129"/>
                    </a:lnTo>
                    <a:cubicBezTo>
                      <a:pt x="324654" y="662684"/>
                      <a:pt x="316875" y="659985"/>
                      <a:pt x="309658" y="656128"/>
                    </a:cubicBezTo>
                    <a:cubicBezTo>
                      <a:pt x="301671" y="651823"/>
                      <a:pt x="294249" y="646543"/>
                      <a:pt x="287560" y="640412"/>
                    </a:cubicBezTo>
                    <a:cubicBezTo>
                      <a:pt x="279866" y="633335"/>
                      <a:pt x="272851" y="625554"/>
                      <a:pt x="266605" y="617171"/>
                    </a:cubicBezTo>
                    <a:cubicBezTo>
                      <a:pt x="259544" y="607507"/>
                      <a:pt x="253178" y="597352"/>
                      <a:pt x="247555" y="586786"/>
                    </a:cubicBezTo>
                    <a:cubicBezTo>
                      <a:pt x="262811" y="579145"/>
                      <a:pt x="275665" y="567446"/>
                      <a:pt x="284703" y="552972"/>
                    </a:cubicBezTo>
                    <a:cubicBezTo>
                      <a:pt x="289136" y="545824"/>
                      <a:pt x="292565" y="538099"/>
                      <a:pt x="294894" y="530017"/>
                    </a:cubicBezTo>
                    <a:cubicBezTo>
                      <a:pt x="297301" y="521787"/>
                      <a:pt x="298521" y="513255"/>
                      <a:pt x="298514" y="504681"/>
                    </a:cubicBezTo>
                    <a:lnTo>
                      <a:pt x="298514" y="502490"/>
                    </a:lnTo>
                    <a:cubicBezTo>
                      <a:pt x="298562" y="501760"/>
                      <a:pt x="298562" y="501029"/>
                      <a:pt x="298514" y="500299"/>
                    </a:cubicBezTo>
                    <a:cubicBezTo>
                      <a:pt x="298514" y="499537"/>
                      <a:pt x="298514" y="498870"/>
                      <a:pt x="298514" y="498108"/>
                    </a:cubicBezTo>
                    <a:lnTo>
                      <a:pt x="298514" y="495918"/>
                    </a:lnTo>
                    <a:lnTo>
                      <a:pt x="307277" y="495156"/>
                    </a:lnTo>
                    <a:lnTo>
                      <a:pt x="316040" y="494489"/>
                    </a:lnTo>
                    <a:lnTo>
                      <a:pt x="324708" y="493917"/>
                    </a:lnTo>
                    <a:lnTo>
                      <a:pt x="333375" y="493917"/>
                    </a:lnTo>
                    <a:close/>
                    <a:moveTo>
                      <a:pt x="332709" y="390571"/>
                    </a:moveTo>
                    <a:lnTo>
                      <a:pt x="332709" y="470581"/>
                    </a:lnTo>
                    <a:lnTo>
                      <a:pt x="323184" y="470581"/>
                    </a:lnTo>
                    <a:lnTo>
                      <a:pt x="313087" y="471153"/>
                    </a:lnTo>
                    <a:lnTo>
                      <a:pt x="303562" y="472010"/>
                    </a:lnTo>
                    <a:lnTo>
                      <a:pt x="294037" y="472962"/>
                    </a:lnTo>
                    <a:cubicBezTo>
                      <a:pt x="290340" y="464219"/>
                      <a:pt x="285330" y="456093"/>
                      <a:pt x="279178" y="448864"/>
                    </a:cubicBezTo>
                    <a:cubicBezTo>
                      <a:pt x="261815" y="426368"/>
                      <a:pt x="235015" y="413179"/>
                      <a:pt x="206598" y="413145"/>
                    </a:cubicBezTo>
                    <a:lnTo>
                      <a:pt x="198882" y="413145"/>
                    </a:lnTo>
                    <a:cubicBezTo>
                      <a:pt x="198406" y="408478"/>
                      <a:pt x="198025" y="403620"/>
                      <a:pt x="197644" y="398953"/>
                    </a:cubicBezTo>
                    <a:cubicBezTo>
                      <a:pt x="197263" y="394286"/>
                      <a:pt x="196882" y="389428"/>
                      <a:pt x="196596" y="384570"/>
                    </a:cubicBezTo>
                    <a:cubicBezTo>
                      <a:pt x="196311" y="379713"/>
                      <a:pt x="196596" y="375045"/>
                      <a:pt x="195930" y="370092"/>
                    </a:cubicBezTo>
                    <a:cubicBezTo>
                      <a:pt x="195263" y="365139"/>
                      <a:pt x="195930" y="360567"/>
                      <a:pt x="195930" y="355519"/>
                    </a:cubicBezTo>
                    <a:lnTo>
                      <a:pt x="329280" y="355519"/>
                    </a:lnTo>
                    <a:lnTo>
                      <a:pt x="330327" y="357519"/>
                    </a:lnTo>
                    <a:cubicBezTo>
                      <a:pt x="330638" y="358268"/>
                      <a:pt x="330987" y="358999"/>
                      <a:pt x="331375" y="359710"/>
                    </a:cubicBezTo>
                    <a:lnTo>
                      <a:pt x="332423" y="361806"/>
                    </a:lnTo>
                    <a:cubicBezTo>
                      <a:pt x="332829" y="362474"/>
                      <a:pt x="333179" y="363175"/>
                      <a:pt x="333471" y="363901"/>
                    </a:cubicBezTo>
                    <a:close/>
                    <a:moveTo>
                      <a:pt x="380810" y="654795"/>
                    </a:moveTo>
                    <a:cubicBezTo>
                      <a:pt x="373047" y="659410"/>
                      <a:pt x="364536" y="662634"/>
                      <a:pt x="355664" y="664320"/>
                    </a:cubicBezTo>
                    <a:lnTo>
                      <a:pt x="355664" y="493441"/>
                    </a:lnTo>
                    <a:cubicBezTo>
                      <a:pt x="363379" y="493441"/>
                      <a:pt x="371094" y="493441"/>
                      <a:pt x="378810" y="494108"/>
                    </a:cubicBezTo>
                    <a:cubicBezTo>
                      <a:pt x="386525" y="494775"/>
                      <a:pt x="394145" y="495060"/>
                      <a:pt x="401765" y="495822"/>
                    </a:cubicBezTo>
                    <a:cubicBezTo>
                      <a:pt x="409385" y="496584"/>
                      <a:pt x="417100" y="497537"/>
                      <a:pt x="424720" y="498680"/>
                    </a:cubicBezTo>
                    <a:cubicBezTo>
                      <a:pt x="432340" y="499823"/>
                      <a:pt x="439865" y="501061"/>
                      <a:pt x="447390" y="502585"/>
                    </a:cubicBezTo>
                    <a:lnTo>
                      <a:pt x="447390" y="574118"/>
                    </a:lnTo>
                    <a:cubicBezTo>
                      <a:pt x="441636" y="586350"/>
                      <a:pt x="434916" y="598103"/>
                      <a:pt x="427292" y="609265"/>
                    </a:cubicBezTo>
                    <a:cubicBezTo>
                      <a:pt x="420695" y="618990"/>
                      <a:pt x="413166" y="628050"/>
                      <a:pt x="404813" y="636316"/>
                    </a:cubicBezTo>
                    <a:cubicBezTo>
                      <a:pt x="397630" y="643471"/>
                      <a:pt x="389564" y="649681"/>
                      <a:pt x="380810" y="654795"/>
                    </a:cubicBezTo>
                    <a:close/>
                    <a:moveTo>
                      <a:pt x="440341" y="650223"/>
                    </a:moveTo>
                    <a:lnTo>
                      <a:pt x="432721" y="652509"/>
                    </a:lnTo>
                    <a:lnTo>
                      <a:pt x="424911" y="654604"/>
                    </a:lnTo>
                    <a:lnTo>
                      <a:pt x="417195" y="656509"/>
                    </a:lnTo>
                    <a:cubicBezTo>
                      <a:pt x="420053" y="653842"/>
                      <a:pt x="422815" y="651080"/>
                      <a:pt x="425577" y="648222"/>
                    </a:cubicBezTo>
                    <a:cubicBezTo>
                      <a:pt x="428340" y="645365"/>
                      <a:pt x="430911" y="642412"/>
                      <a:pt x="433388" y="639364"/>
                    </a:cubicBezTo>
                    <a:cubicBezTo>
                      <a:pt x="435864" y="636316"/>
                      <a:pt x="438341" y="633363"/>
                      <a:pt x="440722" y="629839"/>
                    </a:cubicBezTo>
                    <a:cubicBezTo>
                      <a:pt x="443103" y="626315"/>
                      <a:pt x="445294" y="623457"/>
                      <a:pt x="447390" y="620314"/>
                    </a:cubicBezTo>
                    <a:lnTo>
                      <a:pt x="447390" y="642222"/>
                    </a:lnTo>
                    <a:cubicBezTo>
                      <a:pt x="447436" y="642697"/>
                      <a:pt x="447436" y="643175"/>
                      <a:pt x="447390" y="643650"/>
                    </a:cubicBezTo>
                    <a:cubicBezTo>
                      <a:pt x="447441" y="644093"/>
                      <a:pt x="447441" y="644541"/>
                      <a:pt x="447390" y="644984"/>
                    </a:cubicBezTo>
                    <a:close/>
                    <a:moveTo>
                      <a:pt x="458534" y="461913"/>
                    </a:moveTo>
                    <a:lnTo>
                      <a:pt x="458534" y="480963"/>
                    </a:lnTo>
                    <a:cubicBezTo>
                      <a:pt x="450057" y="479249"/>
                      <a:pt x="441484" y="477629"/>
                      <a:pt x="432912" y="476296"/>
                    </a:cubicBezTo>
                    <a:cubicBezTo>
                      <a:pt x="424339" y="474963"/>
                      <a:pt x="415767" y="473820"/>
                      <a:pt x="407194" y="472962"/>
                    </a:cubicBezTo>
                    <a:cubicBezTo>
                      <a:pt x="398622" y="472105"/>
                      <a:pt x="389954" y="471343"/>
                      <a:pt x="381286" y="470867"/>
                    </a:cubicBezTo>
                    <a:cubicBezTo>
                      <a:pt x="372618" y="470391"/>
                      <a:pt x="363951" y="470105"/>
                      <a:pt x="355283" y="470105"/>
                    </a:cubicBezTo>
                    <a:lnTo>
                      <a:pt x="355283" y="396286"/>
                    </a:lnTo>
                    <a:cubicBezTo>
                      <a:pt x="368584" y="411524"/>
                      <a:pt x="384363" y="424406"/>
                      <a:pt x="401955" y="434386"/>
                    </a:cubicBezTo>
                    <a:cubicBezTo>
                      <a:pt x="410891" y="439493"/>
                      <a:pt x="420261" y="443797"/>
                      <a:pt x="429959" y="447245"/>
                    </a:cubicBezTo>
                    <a:cubicBezTo>
                      <a:pt x="439457" y="450796"/>
                      <a:pt x="449239" y="453535"/>
                      <a:pt x="459201" y="455436"/>
                    </a:cubicBezTo>
                    <a:close/>
                    <a:moveTo>
                      <a:pt x="515684" y="599264"/>
                    </a:moveTo>
                    <a:lnTo>
                      <a:pt x="515684" y="642222"/>
                    </a:lnTo>
                    <a:cubicBezTo>
                      <a:pt x="515681" y="645296"/>
                      <a:pt x="515067" y="648340"/>
                      <a:pt x="513874" y="651175"/>
                    </a:cubicBezTo>
                    <a:cubicBezTo>
                      <a:pt x="512721" y="653921"/>
                      <a:pt x="511038" y="656414"/>
                      <a:pt x="508921" y="658509"/>
                    </a:cubicBezTo>
                    <a:cubicBezTo>
                      <a:pt x="500075" y="666722"/>
                      <a:pt x="486380" y="666680"/>
                      <a:pt x="477584" y="658414"/>
                    </a:cubicBezTo>
                    <a:cubicBezTo>
                      <a:pt x="475467" y="656319"/>
                      <a:pt x="473784" y="653826"/>
                      <a:pt x="472631" y="651080"/>
                    </a:cubicBezTo>
                    <a:cubicBezTo>
                      <a:pt x="471439" y="648245"/>
                      <a:pt x="470824" y="645201"/>
                      <a:pt x="470821" y="642126"/>
                    </a:cubicBezTo>
                    <a:lnTo>
                      <a:pt x="470821" y="584976"/>
                    </a:lnTo>
                    <a:lnTo>
                      <a:pt x="516732" y="584976"/>
                    </a:lnTo>
                    <a:close/>
                    <a:moveTo>
                      <a:pt x="515684" y="553353"/>
                    </a:moveTo>
                    <a:lnTo>
                      <a:pt x="515684" y="562021"/>
                    </a:lnTo>
                    <a:lnTo>
                      <a:pt x="470345" y="562021"/>
                    </a:lnTo>
                    <a:lnTo>
                      <a:pt x="470345" y="550496"/>
                    </a:lnTo>
                    <a:lnTo>
                      <a:pt x="516255" y="550496"/>
                    </a:lnTo>
                    <a:close/>
                    <a:moveTo>
                      <a:pt x="515684" y="510396"/>
                    </a:moveTo>
                    <a:lnTo>
                      <a:pt x="515684" y="527636"/>
                    </a:lnTo>
                    <a:lnTo>
                      <a:pt x="470345" y="527636"/>
                    </a:lnTo>
                    <a:lnTo>
                      <a:pt x="470345" y="504681"/>
                    </a:lnTo>
                    <a:lnTo>
                      <a:pt x="516255" y="504681"/>
                    </a:lnTo>
                    <a:close/>
                    <a:moveTo>
                      <a:pt x="481299" y="481821"/>
                    </a:moveTo>
                    <a:lnTo>
                      <a:pt x="481299" y="458389"/>
                    </a:lnTo>
                    <a:lnTo>
                      <a:pt x="484061" y="458389"/>
                    </a:lnTo>
                    <a:lnTo>
                      <a:pt x="486918" y="458389"/>
                    </a:lnTo>
                    <a:lnTo>
                      <a:pt x="489776" y="458389"/>
                    </a:lnTo>
                    <a:lnTo>
                      <a:pt x="496634" y="458389"/>
                    </a:lnTo>
                    <a:lnTo>
                      <a:pt x="499587" y="458389"/>
                    </a:lnTo>
                    <a:lnTo>
                      <a:pt x="502444" y="458389"/>
                    </a:lnTo>
                    <a:lnTo>
                      <a:pt x="505206" y="458389"/>
                    </a:lnTo>
                    <a:lnTo>
                      <a:pt x="505206" y="481916"/>
                    </a:lnTo>
                    <a:lnTo>
                      <a:pt x="482346" y="481916"/>
                    </a:lnTo>
                    <a:close/>
                    <a:moveTo>
                      <a:pt x="579120" y="562402"/>
                    </a:moveTo>
                    <a:cubicBezTo>
                      <a:pt x="575025" y="566879"/>
                      <a:pt x="570738" y="571165"/>
                      <a:pt x="566357" y="575451"/>
                    </a:cubicBezTo>
                    <a:cubicBezTo>
                      <a:pt x="561975" y="579738"/>
                      <a:pt x="557403" y="583833"/>
                      <a:pt x="552831" y="587834"/>
                    </a:cubicBezTo>
                    <a:cubicBezTo>
                      <a:pt x="548259" y="591834"/>
                      <a:pt x="543306" y="595644"/>
                      <a:pt x="538639" y="599359"/>
                    </a:cubicBezTo>
                    <a:lnTo>
                      <a:pt x="538639" y="525064"/>
                    </a:lnTo>
                    <a:cubicBezTo>
                      <a:pt x="543116" y="526683"/>
                      <a:pt x="548164" y="528398"/>
                      <a:pt x="552165" y="530208"/>
                    </a:cubicBezTo>
                    <a:cubicBezTo>
                      <a:pt x="556165" y="532017"/>
                      <a:pt x="561023" y="533922"/>
                      <a:pt x="565404" y="535923"/>
                    </a:cubicBezTo>
                    <a:cubicBezTo>
                      <a:pt x="569786" y="537923"/>
                      <a:pt x="574167" y="540018"/>
                      <a:pt x="578454" y="542209"/>
                    </a:cubicBezTo>
                    <a:cubicBezTo>
                      <a:pt x="582740" y="544400"/>
                      <a:pt x="587026" y="546591"/>
                      <a:pt x="591217" y="548972"/>
                    </a:cubicBezTo>
                    <a:cubicBezTo>
                      <a:pt x="587883" y="553639"/>
                      <a:pt x="583883" y="557735"/>
                      <a:pt x="579692" y="562307"/>
                    </a:cubicBezTo>
                    <a:close/>
                    <a:moveTo>
                      <a:pt x="664845" y="339136"/>
                    </a:moveTo>
                    <a:lnTo>
                      <a:pt x="664845" y="340470"/>
                    </a:lnTo>
                    <a:cubicBezTo>
                      <a:pt x="664896" y="340881"/>
                      <a:pt x="664896" y="341296"/>
                      <a:pt x="664845" y="341708"/>
                    </a:cubicBezTo>
                    <a:cubicBezTo>
                      <a:pt x="664845" y="341708"/>
                      <a:pt x="664845" y="342470"/>
                      <a:pt x="664845" y="342946"/>
                    </a:cubicBezTo>
                    <a:lnTo>
                      <a:pt x="664845" y="344089"/>
                    </a:lnTo>
                    <a:cubicBezTo>
                      <a:pt x="664866" y="360704"/>
                      <a:pt x="663593" y="377297"/>
                      <a:pt x="661035" y="393714"/>
                    </a:cubicBezTo>
                    <a:cubicBezTo>
                      <a:pt x="658429" y="409846"/>
                      <a:pt x="654641" y="425763"/>
                      <a:pt x="649701" y="441339"/>
                    </a:cubicBezTo>
                    <a:cubicBezTo>
                      <a:pt x="644551" y="457083"/>
                      <a:pt x="638182" y="472401"/>
                      <a:pt x="630651" y="487154"/>
                    </a:cubicBezTo>
                    <a:cubicBezTo>
                      <a:pt x="623272" y="502014"/>
                      <a:pt x="614703" y="516252"/>
                      <a:pt x="605028" y="529731"/>
                    </a:cubicBezTo>
                    <a:cubicBezTo>
                      <a:pt x="599790" y="526683"/>
                      <a:pt x="594360" y="523826"/>
                      <a:pt x="588931" y="520968"/>
                    </a:cubicBezTo>
                    <a:cubicBezTo>
                      <a:pt x="583502" y="518111"/>
                      <a:pt x="577977" y="515634"/>
                      <a:pt x="572453" y="513062"/>
                    </a:cubicBezTo>
                    <a:cubicBezTo>
                      <a:pt x="566928" y="510491"/>
                      <a:pt x="561213" y="508205"/>
                      <a:pt x="555594" y="506014"/>
                    </a:cubicBezTo>
                    <a:cubicBezTo>
                      <a:pt x="549974" y="503823"/>
                      <a:pt x="544068" y="501728"/>
                      <a:pt x="538353" y="499823"/>
                    </a:cubicBezTo>
                    <a:lnTo>
                      <a:pt x="538353" y="492679"/>
                    </a:lnTo>
                    <a:cubicBezTo>
                      <a:pt x="538321" y="491140"/>
                      <a:pt x="537998" y="489621"/>
                      <a:pt x="537401" y="488202"/>
                    </a:cubicBezTo>
                    <a:cubicBezTo>
                      <a:pt x="536812" y="486850"/>
                      <a:pt x="535972" y="485621"/>
                      <a:pt x="534924" y="484583"/>
                    </a:cubicBezTo>
                    <a:cubicBezTo>
                      <a:pt x="533860" y="483566"/>
                      <a:pt x="532638" y="482729"/>
                      <a:pt x="531305" y="482106"/>
                    </a:cubicBezTo>
                    <a:cubicBezTo>
                      <a:pt x="529886" y="481520"/>
                      <a:pt x="528363" y="481229"/>
                      <a:pt x="526828" y="481249"/>
                    </a:cubicBezTo>
                    <a:lnTo>
                      <a:pt x="526828" y="455436"/>
                    </a:lnTo>
                    <a:cubicBezTo>
                      <a:pt x="590105" y="443479"/>
                      <a:pt x="642544" y="399346"/>
                      <a:pt x="665131" y="339041"/>
                    </a:cubicBezTo>
                    <a:close/>
                    <a:moveTo>
                      <a:pt x="454914" y="42718"/>
                    </a:moveTo>
                    <a:cubicBezTo>
                      <a:pt x="467279" y="47200"/>
                      <a:pt x="479366" y="52417"/>
                      <a:pt x="491109" y="58339"/>
                    </a:cubicBezTo>
                    <a:cubicBezTo>
                      <a:pt x="502920" y="64432"/>
                      <a:pt x="514311" y="71305"/>
                      <a:pt x="525209" y="78913"/>
                    </a:cubicBezTo>
                    <a:cubicBezTo>
                      <a:pt x="536165" y="86363"/>
                      <a:pt x="546632" y="94508"/>
                      <a:pt x="556546" y="103297"/>
                    </a:cubicBezTo>
                    <a:cubicBezTo>
                      <a:pt x="551498" y="101392"/>
                      <a:pt x="546450" y="99773"/>
                      <a:pt x="541211" y="98344"/>
                    </a:cubicBezTo>
                    <a:cubicBezTo>
                      <a:pt x="535972" y="96915"/>
                      <a:pt x="530829" y="95677"/>
                      <a:pt x="525495" y="94725"/>
                    </a:cubicBezTo>
                    <a:cubicBezTo>
                      <a:pt x="520161" y="93772"/>
                      <a:pt x="514922" y="93010"/>
                      <a:pt x="509493" y="92534"/>
                    </a:cubicBezTo>
                    <a:cubicBezTo>
                      <a:pt x="504063" y="92058"/>
                      <a:pt x="498825" y="91867"/>
                      <a:pt x="493395" y="91867"/>
                    </a:cubicBezTo>
                    <a:cubicBezTo>
                      <a:pt x="490919" y="91867"/>
                      <a:pt x="488347" y="91867"/>
                      <a:pt x="485871" y="91867"/>
                    </a:cubicBezTo>
                    <a:lnTo>
                      <a:pt x="478346" y="92343"/>
                    </a:lnTo>
                    <a:cubicBezTo>
                      <a:pt x="475774" y="92343"/>
                      <a:pt x="473298" y="92820"/>
                      <a:pt x="470821" y="93201"/>
                    </a:cubicBezTo>
                    <a:lnTo>
                      <a:pt x="463392" y="94248"/>
                    </a:lnTo>
                    <a:cubicBezTo>
                      <a:pt x="460439" y="88438"/>
                      <a:pt x="457200" y="82628"/>
                      <a:pt x="453867" y="77103"/>
                    </a:cubicBezTo>
                    <a:cubicBezTo>
                      <a:pt x="450533" y="71579"/>
                      <a:pt x="446818" y="66054"/>
                      <a:pt x="442913" y="60720"/>
                    </a:cubicBezTo>
                    <a:cubicBezTo>
                      <a:pt x="439008" y="55386"/>
                      <a:pt x="434912" y="50338"/>
                      <a:pt x="430626" y="45480"/>
                    </a:cubicBezTo>
                    <a:cubicBezTo>
                      <a:pt x="426339" y="40622"/>
                      <a:pt x="421767" y="35955"/>
                      <a:pt x="417005" y="31193"/>
                    </a:cubicBezTo>
                    <a:cubicBezTo>
                      <a:pt x="429872" y="34228"/>
                      <a:pt x="442535" y="38077"/>
                      <a:pt x="454914" y="42718"/>
                    </a:cubicBezTo>
                    <a:close/>
                    <a:moveTo>
                      <a:pt x="355664" y="121776"/>
                    </a:moveTo>
                    <a:lnTo>
                      <a:pt x="355664" y="24049"/>
                    </a:lnTo>
                    <a:cubicBezTo>
                      <a:pt x="363604" y="25485"/>
                      <a:pt x="371279" y="28119"/>
                      <a:pt x="378429" y="31859"/>
                    </a:cubicBezTo>
                    <a:cubicBezTo>
                      <a:pt x="386334" y="36088"/>
                      <a:pt x="393692" y="41270"/>
                      <a:pt x="400336" y="47290"/>
                    </a:cubicBezTo>
                    <a:cubicBezTo>
                      <a:pt x="407932" y="54205"/>
                      <a:pt x="414853" y="61828"/>
                      <a:pt x="421005" y="70055"/>
                    </a:cubicBezTo>
                    <a:cubicBezTo>
                      <a:pt x="428102" y="79462"/>
                      <a:pt x="434471" y="89396"/>
                      <a:pt x="440055" y="99773"/>
                    </a:cubicBezTo>
                    <a:cubicBezTo>
                      <a:pt x="431927" y="102363"/>
                      <a:pt x="424000" y="105547"/>
                      <a:pt x="416338" y="109298"/>
                    </a:cubicBezTo>
                    <a:cubicBezTo>
                      <a:pt x="408632" y="112834"/>
                      <a:pt x="401184" y="116908"/>
                      <a:pt x="394050" y="121490"/>
                    </a:cubicBezTo>
                    <a:cubicBezTo>
                      <a:pt x="386984" y="126154"/>
                      <a:pt x="380209" y="131243"/>
                      <a:pt x="373761" y="136730"/>
                    </a:cubicBezTo>
                    <a:cubicBezTo>
                      <a:pt x="367309" y="142293"/>
                      <a:pt x="361261" y="148309"/>
                      <a:pt x="355664" y="154732"/>
                    </a:cubicBezTo>
                    <a:close/>
                    <a:moveTo>
                      <a:pt x="379762" y="161781"/>
                    </a:moveTo>
                    <a:cubicBezTo>
                      <a:pt x="442441" y="99101"/>
                      <a:pt x="544064" y="99101"/>
                      <a:pt x="606743" y="161781"/>
                    </a:cubicBezTo>
                    <a:cubicBezTo>
                      <a:pt x="669422" y="224460"/>
                      <a:pt x="669422" y="326082"/>
                      <a:pt x="606743" y="388761"/>
                    </a:cubicBezTo>
                    <a:cubicBezTo>
                      <a:pt x="560557" y="434939"/>
                      <a:pt x="491016" y="448569"/>
                      <a:pt x="430816" y="423242"/>
                    </a:cubicBezTo>
                    <a:cubicBezTo>
                      <a:pt x="349120" y="388714"/>
                      <a:pt x="310884" y="294496"/>
                      <a:pt x="345411" y="212801"/>
                    </a:cubicBezTo>
                    <a:cubicBezTo>
                      <a:pt x="353467" y="193740"/>
                      <a:pt x="365132" y="176416"/>
                      <a:pt x="379762" y="161781"/>
                    </a:cubicBezTo>
                    <a:close/>
                    <a:moveTo>
                      <a:pt x="297561" y="39956"/>
                    </a:moveTo>
                    <a:cubicBezTo>
                      <a:pt x="307885" y="32018"/>
                      <a:pt x="319920" y="26603"/>
                      <a:pt x="332709" y="24144"/>
                    </a:cubicBezTo>
                    <a:lnTo>
                      <a:pt x="332709" y="186641"/>
                    </a:lnTo>
                    <a:cubicBezTo>
                      <a:pt x="332397" y="187327"/>
                      <a:pt x="332048" y="187994"/>
                      <a:pt x="331661" y="188641"/>
                    </a:cubicBezTo>
                    <a:lnTo>
                      <a:pt x="330613" y="190737"/>
                    </a:lnTo>
                    <a:cubicBezTo>
                      <a:pt x="330613" y="191403"/>
                      <a:pt x="329946" y="192070"/>
                      <a:pt x="329661" y="192832"/>
                    </a:cubicBezTo>
                    <a:lnTo>
                      <a:pt x="328613" y="194832"/>
                    </a:lnTo>
                    <a:cubicBezTo>
                      <a:pt x="319088" y="194832"/>
                      <a:pt x="309563" y="194261"/>
                      <a:pt x="300038" y="193594"/>
                    </a:cubicBezTo>
                    <a:cubicBezTo>
                      <a:pt x="290513" y="192927"/>
                      <a:pt x="280988" y="191975"/>
                      <a:pt x="271939" y="190737"/>
                    </a:cubicBezTo>
                    <a:cubicBezTo>
                      <a:pt x="262890" y="189498"/>
                      <a:pt x="252889" y="188070"/>
                      <a:pt x="244031" y="186260"/>
                    </a:cubicBezTo>
                    <a:cubicBezTo>
                      <a:pt x="235173" y="184450"/>
                      <a:pt x="225552" y="182545"/>
                      <a:pt x="216408" y="180259"/>
                    </a:cubicBezTo>
                    <a:cubicBezTo>
                      <a:pt x="222098" y="159835"/>
                      <a:pt x="229326" y="139870"/>
                      <a:pt x="238030" y="120537"/>
                    </a:cubicBezTo>
                    <a:cubicBezTo>
                      <a:pt x="245446" y="103748"/>
                      <a:pt x="254609" y="87785"/>
                      <a:pt x="265367" y="72912"/>
                    </a:cubicBezTo>
                    <a:cubicBezTo>
                      <a:pt x="274318" y="60317"/>
                      <a:pt x="285180" y="49198"/>
                      <a:pt x="297561" y="39956"/>
                    </a:cubicBezTo>
                    <a:close/>
                    <a:moveTo>
                      <a:pt x="188119" y="63578"/>
                    </a:moveTo>
                    <a:cubicBezTo>
                      <a:pt x="196882" y="58720"/>
                      <a:pt x="205740" y="54053"/>
                      <a:pt x="214789" y="50243"/>
                    </a:cubicBezTo>
                    <a:cubicBezTo>
                      <a:pt x="223838" y="46433"/>
                      <a:pt x="233172" y="42623"/>
                      <a:pt x="242602" y="39480"/>
                    </a:cubicBezTo>
                    <a:cubicBezTo>
                      <a:pt x="252032" y="36336"/>
                      <a:pt x="261652" y="33669"/>
                      <a:pt x="271177" y="31383"/>
                    </a:cubicBezTo>
                    <a:cubicBezTo>
                      <a:pt x="262581" y="39343"/>
                      <a:pt x="254737" y="48081"/>
                      <a:pt x="247746" y="57482"/>
                    </a:cubicBezTo>
                    <a:cubicBezTo>
                      <a:pt x="239935" y="67887"/>
                      <a:pt x="232929" y="78872"/>
                      <a:pt x="226791" y="90343"/>
                    </a:cubicBezTo>
                    <a:cubicBezTo>
                      <a:pt x="219951" y="102971"/>
                      <a:pt x="213906" y="116014"/>
                      <a:pt x="208693" y="129395"/>
                    </a:cubicBezTo>
                    <a:cubicBezTo>
                      <a:pt x="203264" y="143302"/>
                      <a:pt x="198311" y="157971"/>
                      <a:pt x="193929" y="173782"/>
                    </a:cubicBezTo>
                    <a:lnTo>
                      <a:pt x="190119" y="172639"/>
                    </a:lnTo>
                    <a:lnTo>
                      <a:pt x="186119" y="171401"/>
                    </a:lnTo>
                    <a:lnTo>
                      <a:pt x="182309" y="169877"/>
                    </a:lnTo>
                    <a:lnTo>
                      <a:pt x="178404" y="168543"/>
                    </a:lnTo>
                    <a:cubicBezTo>
                      <a:pt x="181051" y="161038"/>
                      <a:pt x="182747" y="153230"/>
                      <a:pt x="183452" y="145302"/>
                    </a:cubicBezTo>
                    <a:cubicBezTo>
                      <a:pt x="184075" y="137507"/>
                      <a:pt x="183690" y="129663"/>
                      <a:pt x="182309" y="121966"/>
                    </a:cubicBezTo>
                    <a:cubicBezTo>
                      <a:pt x="179830" y="106370"/>
                      <a:pt x="173255" y="91710"/>
                      <a:pt x="163259" y="79485"/>
                    </a:cubicBezTo>
                    <a:cubicBezTo>
                      <a:pt x="170974" y="73770"/>
                      <a:pt x="179451" y="68531"/>
                      <a:pt x="188119" y="63578"/>
                    </a:cubicBezTo>
                    <a:close/>
                    <a:moveTo>
                      <a:pt x="28575" y="164448"/>
                    </a:moveTo>
                    <a:cubicBezTo>
                      <a:pt x="21334" y="147339"/>
                      <a:pt x="21334" y="128026"/>
                      <a:pt x="28575" y="110917"/>
                    </a:cubicBezTo>
                    <a:cubicBezTo>
                      <a:pt x="35465" y="94378"/>
                      <a:pt x="48612" y="81230"/>
                      <a:pt x="65151" y="74341"/>
                    </a:cubicBezTo>
                    <a:cubicBezTo>
                      <a:pt x="90947" y="63494"/>
                      <a:pt x="120738" y="69287"/>
                      <a:pt x="140589" y="89010"/>
                    </a:cubicBezTo>
                    <a:cubicBezTo>
                      <a:pt x="146826" y="95333"/>
                      <a:pt x="151833" y="102763"/>
                      <a:pt x="155353" y="110917"/>
                    </a:cubicBezTo>
                    <a:cubicBezTo>
                      <a:pt x="170184" y="145939"/>
                      <a:pt x="153817" y="186354"/>
                      <a:pt x="118794" y="201185"/>
                    </a:cubicBezTo>
                    <a:cubicBezTo>
                      <a:pt x="101652" y="208445"/>
                      <a:pt x="82301" y="208456"/>
                      <a:pt x="65151" y="201214"/>
                    </a:cubicBezTo>
                    <a:cubicBezTo>
                      <a:pt x="56997" y="197694"/>
                      <a:pt x="49568" y="192687"/>
                      <a:pt x="43244" y="186450"/>
                    </a:cubicBezTo>
                    <a:cubicBezTo>
                      <a:pt x="36955" y="180152"/>
                      <a:pt x="31969" y="172675"/>
                      <a:pt x="28575" y="164448"/>
                    </a:cubicBezTo>
                    <a:close/>
                    <a:moveTo>
                      <a:pt x="25813" y="303322"/>
                    </a:moveTo>
                    <a:cubicBezTo>
                      <a:pt x="27051" y="293797"/>
                      <a:pt x="28671" y="284272"/>
                      <a:pt x="30766" y="274747"/>
                    </a:cubicBezTo>
                    <a:cubicBezTo>
                      <a:pt x="32862" y="265222"/>
                      <a:pt x="35433" y="255697"/>
                      <a:pt x="38481" y="246172"/>
                    </a:cubicBezTo>
                    <a:cubicBezTo>
                      <a:pt x="41529" y="236647"/>
                      <a:pt x="44863" y="227693"/>
                      <a:pt x="48673" y="218645"/>
                    </a:cubicBezTo>
                    <a:cubicBezTo>
                      <a:pt x="52010" y="220424"/>
                      <a:pt x="55444" y="222015"/>
                      <a:pt x="58960" y="223407"/>
                    </a:cubicBezTo>
                    <a:cubicBezTo>
                      <a:pt x="65966" y="226048"/>
                      <a:pt x="73253" y="227870"/>
                      <a:pt x="80677" y="228837"/>
                    </a:cubicBezTo>
                    <a:cubicBezTo>
                      <a:pt x="84406" y="229296"/>
                      <a:pt x="88160" y="229518"/>
                      <a:pt x="91917" y="229503"/>
                    </a:cubicBezTo>
                    <a:cubicBezTo>
                      <a:pt x="99425" y="229491"/>
                      <a:pt x="106906" y="228596"/>
                      <a:pt x="114205" y="226836"/>
                    </a:cubicBezTo>
                    <a:cubicBezTo>
                      <a:pt x="121344" y="225008"/>
                      <a:pt x="128225" y="222288"/>
                      <a:pt x="134684" y="218740"/>
                    </a:cubicBezTo>
                    <a:cubicBezTo>
                      <a:pt x="141252" y="215292"/>
                      <a:pt x="147365" y="211036"/>
                      <a:pt x="152877" y="206072"/>
                    </a:cubicBezTo>
                    <a:cubicBezTo>
                      <a:pt x="158461" y="201069"/>
                      <a:pt x="163419" y="195409"/>
                      <a:pt x="167640" y="189213"/>
                    </a:cubicBezTo>
                    <a:lnTo>
                      <a:pt x="172784" y="190927"/>
                    </a:lnTo>
                    <a:lnTo>
                      <a:pt x="177832" y="192737"/>
                    </a:lnTo>
                    <a:lnTo>
                      <a:pt x="182976" y="194451"/>
                    </a:lnTo>
                    <a:lnTo>
                      <a:pt x="188214" y="196071"/>
                    </a:lnTo>
                    <a:cubicBezTo>
                      <a:pt x="185643" y="207310"/>
                      <a:pt x="183452" y="218550"/>
                      <a:pt x="181452" y="229884"/>
                    </a:cubicBezTo>
                    <a:cubicBezTo>
                      <a:pt x="179451" y="241219"/>
                      <a:pt x="177927" y="252554"/>
                      <a:pt x="176594" y="263889"/>
                    </a:cubicBezTo>
                    <a:cubicBezTo>
                      <a:pt x="175260" y="275223"/>
                      <a:pt x="174213" y="286749"/>
                      <a:pt x="173451" y="298179"/>
                    </a:cubicBezTo>
                    <a:cubicBezTo>
                      <a:pt x="172689" y="309609"/>
                      <a:pt x="172784" y="321134"/>
                      <a:pt x="172784" y="332659"/>
                    </a:cubicBezTo>
                    <a:lnTo>
                      <a:pt x="23432" y="332659"/>
                    </a:lnTo>
                    <a:cubicBezTo>
                      <a:pt x="23813" y="322848"/>
                      <a:pt x="24575" y="313038"/>
                      <a:pt x="25813" y="303322"/>
                    </a:cubicBezTo>
                    <a:close/>
                    <a:moveTo>
                      <a:pt x="60770" y="355614"/>
                    </a:moveTo>
                    <a:lnTo>
                      <a:pt x="172784" y="355614"/>
                    </a:lnTo>
                    <a:cubicBezTo>
                      <a:pt x="172784" y="360853"/>
                      <a:pt x="172784" y="366092"/>
                      <a:pt x="172784" y="371331"/>
                    </a:cubicBezTo>
                    <a:cubicBezTo>
                      <a:pt x="172784" y="376569"/>
                      <a:pt x="172784" y="381808"/>
                      <a:pt x="173546" y="387047"/>
                    </a:cubicBezTo>
                    <a:cubicBezTo>
                      <a:pt x="174308" y="392286"/>
                      <a:pt x="174213" y="397524"/>
                      <a:pt x="174689" y="402668"/>
                    </a:cubicBezTo>
                    <a:cubicBezTo>
                      <a:pt x="175165" y="407811"/>
                      <a:pt x="175641" y="413050"/>
                      <a:pt x="176118" y="418194"/>
                    </a:cubicBezTo>
                    <a:cubicBezTo>
                      <a:pt x="165263" y="421927"/>
                      <a:pt x="155212" y="427679"/>
                      <a:pt x="146495" y="435148"/>
                    </a:cubicBezTo>
                    <a:cubicBezTo>
                      <a:pt x="138038" y="442419"/>
                      <a:pt x="130970" y="451165"/>
                      <a:pt x="125635" y="460961"/>
                    </a:cubicBezTo>
                    <a:cubicBezTo>
                      <a:pt x="120414" y="470741"/>
                      <a:pt x="117025" y="481394"/>
                      <a:pt x="115634" y="492393"/>
                    </a:cubicBezTo>
                    <a:cubicBezTo>
                      <a:pt x="114170" y="503817"/>
                      <a:pt x="114848" y="515413"/>
                      <a:pt x="117634" y="526588"/>
                    </a:cubicBezTo>
                    <a:lnTo>
                      <a:pt x="111062" y="530303"/>
                    </a:lnTo>
                    <a:lnTo>
                      <a:pt x="104585" y="534303"/>
                    </a:lnTo>
                    <a:lnTo>
                      <a:pt x="98298" y="538304"/>
                    </a:lnTo>
                    <a:lnTo>
                      <a:pt x="92012" y="542495"/>
                    </a:lnTo>
                    <a:cubicBezTo>
                      <a:pt x="81410" y="529190"/>
                      <a:pt x="71856" y="515083"/>
                      <a:pt x="63437" y="500299"/>
                    </a:cubicBezTo>
                    <a:cubicBezTo>
                      <a:pt x="55249" y="485626"/>
                      <a:pt x="48211" y="470340"/>
                      <a:pt x="42387" y="454579"/>
                    </a:cubicBezTo>
                    <a:cubicBezTo>
                      <a:pt x="30898" y="422791"/>
                      <a:pt x="24469" y="389396"/>
                      <a:pt x="23337" y="355614"/>
                    </a:cubicBezTo>
                    <a:close/>
                  </a:path>
                </a:pathLst>
              </a:custGeom>
              <a:solidFill>
                <a:srgbClr val="0021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147"/>
              <p:cNvSpPr/>
              <p:nvPr/>
            </p:nvSpPr>
            <p:spPr>
              <a:xfrm>
                <a:off x="4563725" y="2394990"/>
                <a:ext cx="276948" cy="174329"/>
              </a:xfrm>
              <a:custGeom>
                <a:rect b="b" l="l" r="r" t="t"/>
                <a:pathLst>
                  <a:path extrusionOk="0" h="174329" w="276948">
                    <a:moveTo>
                      <a:pt x="10001" y="164090"/>
                    </a:moveTo>
                    <a:cubicBezTo>
                      <a:pt x="13157" y="167253"/>
                      <a:pt x="16871" y="169804"/>
                      <a:pt x="20955" y="171615"/>
                    </a:cubicBezTo>
                    <a:cubicBezTo>
                      <a:pt x="29608" y="175234"/>
                      <a:pt x="39353" y="175234"/>
                      <a:pt x="48006" y="171615"/>
                    </a:cubicBezTo>
                    <a:cubicBezTo>
                      <a:pt x="56519" y="168270"/>
                      <a:pt x="63367" y="161697"/>
                      <a:pt x="67056" y="153327"/>
                    </a:cubicBezTo>
                    <a:cubicBezTo>
                      <a:pt x="68878" y="149046"/>
                      <a:pt x="69849" y="144452"/>
                      <a:pt x="69914" y="139801"/>
                    </a:cubicBezTo>
                    <a:cubicBezTo>
                      <a:pt x="70058" y="137835"/>
                      <a:pt x="70058" y="135862"/>
                      <a:pt x="69914" y="133896"/>
                    </a:cubicBezTo>
                    <a:cubicBezTo>
                      <a:pt x="69595" y="131954"/>
                      <a:pt x="69117" y="130043"/>
                      <a:pt x="68485" y="128181"/>
                    </a:cubicBezTo>
                    <a:cubicBezTo>
                      <a:pt x="67848" y="126306"/>
                      <a:pt x="67051" y="124490"/>
                      <a:pt x="66104" y="122751"/>
                    </a:cubicBezTo>
                    <a:cubicBezTo>
                      <a:pt x="65136" y="121038"/>
                      <a:pt x="64020" y="119413"/>
                      <a:pt x="62770" y="117894"/>
                    </a:cubicBezTo>
                    <a:lnTo>
                      <a:pt x="68580" y="108369"/>
                    </a:lnTo>
                    <a:lnTo>
                      <a:pt x="74295" y="98844"/>
                    </a:lnTo>
                    <a:lnTo>
                      <a:pt x="80105" y="89319"/>
                    </a:lnTo>
                    <a:lnTo>
                      <a:pt x="85820" y="79794"/>
                    </a:lnTo>
                    <a:lnTo>
                      <a:pt x="87725" y="79794"/>
                    </a:lnTo>
                    <a:lnTo>
                      <a:pt x="89535" y="79794"/>
                    </a:lnTo>
                    <a:lnTo>
                      <a:pt x="91440" y="79794"/>
                    </a:lnTo>
                    <a:lnTo>
                      <a:pt x="93250" y="79794"/>
                    </a:lnTo>
                    <a:cubicBezTo>
                      <a:pt x="94550" y="79889"/>
                      <a:pt x="95855" y="79889"/>
                      <a:pt x="97155" y="79794"/>
                    </a:cubicBezTo>
                    <a:lnTo>
                      <a:pt x="100870" y="79127"/>
                    </a:lnTo>
                    <a:lnTo>
                      <a:pt x="104585" y="78079"/>
                    </a:lnTo>
                    <a:lnTo>
                      <a:pt x="108109" y="76555"/>
                    </a:lnTo>
                    <a:lnTo>
                      <a:pt x="113824" y="82365"/>
                    </a:lnTo>
                    <a:lnTo>
                      <a:pt x="119634" y="88080"/>
                    </a:lnTo>
                    <a:lnTo>
                      <a:pt x="125349" y="93891"/>
                    </a:lnTo>
                    <a:lnTo>
                      <a:pt x="131159" y="99606"/>
                    </a:lnTo>
                    <a:cubicBezTo>
                      <a:pt x="125031" y="112166"/>
                      <a:pt x="127020" y="127175"/>
                      <a:pt x="136208" y="137706"/>
                    </a:cubicBezTo>
                    <a:cubicBezTo>
                      <a:pt x="145477" y="148178"/>
                      <a:pt x="160190" y="151951"/>
                      <a:pt x="173355" y="147231"/>
                    </a:cubicBezTo>
                    <a:cubicBezTo>
                      <a:pt x="177568" y="145785"/>
                      <a:pt x="181453" y="143519"/>
                      <a:pt x="184785" y="140563"/>
                    </a:cubicBezTo>
                    <a:cubicBezTo>
                      <a:pt x="188233" y="137522"/>
                      <a:pt x="191049" y="133833"/>
                      <a:pt x="193072" y="129705"/>
                    </a:cubicBezTo>
                    <a:cubicBezTo>
                      <a:pt x="194196" y="127361"/>
                      <a:pt x="195059" y="124902"/>
                      <a:pt x="195643" y="122370"/>
                    </a:cubicBezTo>
                    <a:cubicBezTo>
                      <a:pt x="197353" y="114739"/>
                      <a:pt x="196447" y="106755"/>
                      <a:pt x="193072" y="99701"/>
                    </a:cubicBezTo>
                    <a:lnTo>
                      <a:pt x="201644" y="91128"/>
                    </a:lnTo>
                    <a:lnTo>
                      <a:pt x="210312" y="82461"/>
                    </a:lnTo>
                    <a:lnTo>
                      <a:pt x="218980" y="73888"/>
                    </a:lnTo>
                    <a:lnTo>
                      <a:pt x="227552" y="65220"/>
                    </a:lnTo>
                    <a:cubicBezTo>
                      <a:pt x="235752" y="69249"/>
                      <a:pt x="245231" y="69799"/>
                      <a:pt x="253841" y="66744"/>
                    </a:cubicBezTo>
                    <a:cubicBezTo>
                      <a:pt x="262472" y="63737"/>
                      <a:pt x="269560" y="57436"/>
                      <a:pt x="273558" y="49218"/>
                    </a:cubicBezTo>
                    <a:cubicBezTo>
                      <a:pt x="275531" y="45068"/>
                      <a:pt x="276664" y="40569"/>
                      <a:pt x="276892" y="35979"/>
                    </a:cubicBezTo>
                    <a:cubicBezTo>
                      <a:pt x="277147" y="31552"/>
                      <a:pt x="276533" y="27119"/>
                      <a:pt x="275082" y="22929"/>
                    </a:cubicBezTo>
                    <a:cubicBezTo>
                      <a:pt x="273614" y="18755"/>
                      <a:pt x="271349" y="14905"/>
                      <a:pt x="268415" y="11595"/>
                    </a:cubicBezTo>
                    <a:cubicBezTo>
                      <a:pt x="265400" y="8119"/>
                      <a:pt x="261704" y="5298"/>
                      <a:pt x="257556" y="3308"/>
                    </a:cubicBezTo>
                    <a:lnTo>
                      <a:pt x="253937" y="1784"/>
                    </a:lnTo>
                    <a:cubicBezTo>
                      <a:pt x="252696" y="1334"/>
                      <a:pt x="251422" y="984"/>
                      <a:pt x="250127" y="736"/>
                    </a:cubicBezTo>
                    <a:cubicBezTo>
                      <a:pt x="248874" y="422"/>
                      <a:pt x="247601" y="199"/>
                      <a:pt x="246316" y="69"/>
                    </a:cubicBezTo>
                    <a:cubicBezTo>
                      <a:pt x="245016" y="-23"/>
                      <a:pt x="243711" y="-23"/>
                      <a:pt x="242411" y="69"/>
                    </a:cubicBezTo>
                    <a:cubicBezTo>
                      <a:pt x="233357" y="-187"/>
                      <a:pt x="224589" y="3252"/>
                      <a:pt x="218123" y="9594"/>
                    </a:cubicBezTo>
                    <a:cubicBezTo>
                      <a:pt x="214970" y="12702"/>
                      <a:pt x="212447" y="16389"/>
                      <a:pt x="210693" y="20453"/>
                    </a:cubicBezTo>
                    <a:cubicBezTo>
                      <a:pt x="208937" y="24683"/>
                      <a:pt x="207999" y="29208"/>
                      <a:pt x="207931" y="33788"/>
                    </a:cubicBezTo>
                    <a:cubicBezTo>
                      <a:pt x="207839" y="35088"/>
                      <a:pt x="207839" y="36393"/>
                      <a:pt x="207931" y="37693"/>
                    </a:cubicBezTo>
                    <a:cubicBezTo>
                      <a:pt x="208028" y="38975"/>
                      <a:pt x="208218" y="40249"/>
                      <a:pt x="208502" y="41503"/>
                    </a:cubicBezTo>
                    <a:cubicBezTo>
                      <a:pt x="208796" y="42766"/>
                      <a:pt x="209178" y="44008"/>
                      <a:pt x="209645" y="45218"/>
                    </a:cubicBezTo>
                    <a:cubicBezTo>
                      <a:pt x="210021" y="46461"/>
                      <a:pt x="210500" y="47671"/>
                      <a:pt x="211074" y="48837"/>
                    </a:cubicBezTo>
                    <a:lnTo>
                      <a:pt x="202502" y="57505"/>
                    </a:lnTo>
                    <a:lnTo>
                      <a:pt x="193834" y="66078"/>
                    </a:lnTo>
                    <a:lnTo>
                      <a:pt x="185261" y="74745"/>
                    </a:lnTo>
                    <a:lnTo>
                      <a:pt x="176593" y="83413"/>
                    </a:lnTo>
                    <a:cubicBezTo>
                      <a:pt x="174289" y="82275"/>
                      <a:pt x="171860" y="81412"/>
                      <a:pt x="169355" y="80841"/>
                    </a:cubicBezTo>
                    <a:cubicBezTo>
                      <a:pt x="166898" y="80197"/>
                      <a:pt x="164369" y="79877"/>
                      <a:pt x="161830" y="79889"/>
                    </a:cubicBezTo>
                    <a:cubicBezTo>
                      <a:pt x="159290" y="79871"/>
                      <a:pt x="156760" y="80191"/>
                      <a:pt x="154305" y="80841"/>
                    </a:cubicBezTo>
                    <a:cubicBezTo>
                      <a:pt x="151768" y="81411"/>
                      <a:pt x="149307" y="82275"/>
                      <a:pt x="146971" y="83413"/>
                    </a:cubicBezTo>
                    <a:lnTo>
                      <a:pt x="141256" y="77603"/>
                    </a:lnTo>
                    <a:lnTo>
                      <a:pt x="135446" y="71888"/>
                    </a:lnTo>
                    <a:lnTo>
                      <a:pt x="129731" y="66078"/>
                    </a:lnTo>
                    <a:lnTo>
                      <a:pt x="123920" y="60363"/>
                    </a:lnTo>
                    <a:cubicBezTo>
                      <a:pt x="127907" y="52157"/>
                      <a:pt x="128489" y="42707"/>
                      <a:pt x="125539" y="34074"/>
                    </a:cubicBezTo>
                    <a:cubicBezTo>
                      <a:pt x="122532" y="25443"/>
                      <a:pt x="116232" y="18354"/>
                      <a:pt x="108014" y="14357"/>
                    </a:cubicBezTo>
                    <a:cubicBezTo>
                      <a:pt x="99813" y="10328"/>
                      <a:pt x="90335" y="9778"/>
                      <a:pt x="81725" y="12833"/>
                    </a:cubicBezTo>
                    <a:cubicBezTo>
                      <a:pt x="77512" y="14279"/>
                      <a:pt x="73626" y="16545"/>
                      <a:pt x="70294" y="19500"/>
                    </a:cubicBezTo>
                    <a:cubicBezTo>
                      <a:pt x="66846" y="22542"/>
                      <a:pt x="64031" y="26231"/>
                      <a:pt x="62008" y="30359"/>
                    </a:cubicBezTo>
                    <a:cubicBezTo>
                      <a:pt x="59115" y="36263"/>
                      <a:pt x="58022" y="42888"/>
                      <a:pt x="58865" y="49409"/>
                    </a:cubicBezTo>
                    <a:cubicBezTo>
                      <a:pt x="58988" y="56469"/>
                      <a:pt x="61283" y="63320"/>
                      <a:pt x="65437" y="69030"/>
                    </a:cubicBezTo>
                    <a:lnTo>
                      <a:pt x="59627" y="78555"/>
                    </a:lnTo>
                    <a:lnTo>
                      <a:pt x="53912" y="88080"/>
                    </a:lnTo>
                    <a:lnTo>
                      <a:pt x="48101" y="97605"/>
                    </a:lnTo>
                    <a:lnTo>
                      <a:pt x="42386" y="107130"/>
                    </a:lnTo>
                    <a:lnTo>
                      <a:pt x="40481" y="107130"/>
                    </a:lnTo>
                    <a:lnTo>
                      <a:pt x="38671" y="107130"/>
                    </a:lnTo>
                    <a:lnTo>
                      <a:pt x="36862" y="105225"/>
                    </a:lnTo>
                    <a:lnTo>
                      <a:pt x="34957" y="105225"/>
                    </a:lnTo>
                    <a:cubicBezTo>
                      <a:pt x="30318" y="105225"/>
                      <a:pt x="25723" y="106131"/>
                      <a:pt x="21431" y="107892"/>
                    </a:cubicBezTo>
                    <a:cubicBezTo>
                      <a:pt x="17309" y="109599"/>
                      <a:pt x="13556" y="112090"/>
                      <a:pt x="10382" y="115227"/>
                    </a:cubicBezTo>
                    <a:cubicBezTo>
                      <a:pt x="7178" y="118347"/>
                      <a:pt x="4621" y="122069"/>
                      <a:pt x="2858" y="126180"/>
                    </a:cubicBezTo>
                    <a:cubicBezTo>
                      <a:pt x="981" y="130409"/>
                      <a:pt x="8" y="134983"/>
                      <a:pt x="0" y="139611"/>
                    </a:cubicBezTo>
                    <a:cubicBezTo>
                      <a:pt x="-5" y="144158"/>
                      <a:pt x="902" y="148660"/>
                      <a:pt x="2667" y="152850"/>
                    </a:cubicBezTo>
                    <a:cubicBezTo>
                      <a:pt x="4388" y="157022"/>
                      <a:pt x="6875" y="160835"/>
                      <a:pt x="10001" y="164090"/>
                    </a:cubicBezTo>
                    <a:close/>
                    <a:moveTo>
                      <a:pt x="230981" y="31788"/>
                    </a:moveTo>
                    <a:cubicBezTo>
                      <a:pt x="231571" y="30459"/>
                      <a:pt x="232376" y="29236"/>
                      <a:pt x="233362" y="28168"/>
                    </a:cubicBezTo>
                    <a:cubicBezTo>
                      <a:pt x="234420" y="27098"/>
                      <a:pt x="235684" y="26255"/>
                      <a:pt x="237077" y="25692"/>
                    </a:cubicBezTo>
                    <a:cubicBezTo>
                      <a:pt x="238496" y="25106"/>
                      <a:pt x="240019" y="24814"/>
                      <a:pt x="241554" y="24834"/>
                    </a:cubicBezTo>
                    <a:cubicBezTo>
                      <a:pt x="243057" y="24824"/>
                      <a:pt x="244547" y="25115"/>
                      <a:pt x="245935" y="25692"/>
                    </a:cubicBezTo>
                    <a:cubicBezTo>
                      <a:pt x="247329" y="26255"/>
                      <a:pt x="248593" y="27098"/>
                      <a:pt x="249650" y="28168"/>
                    </a:cubicBezTo>
                    <a:cubicBezTo>
                      <a:pt x="250669" y="29210"/>
                      <a:pt x="251478" y="30439"/>
                      <a:pt x="252031" y="31788"/>
                    </a:cubicBezTo>
                    <a:cubicBezTo>
                      <a:pt x="252708" y="33180"/>
                      <a:pt x="253035" y="34716"/>
                      <a:pt x="252984" y="36264"/>
                    </a:cubicBezTo>
                    <a:cubicBezTo>
                      <a:pt x="253010" y="37809"/>
                      <a:pt x="252684" y="39340"/>
                      <a:pt x="252031" y="40741"/>
                    </a:cubicBezTo>
                    <a:cubicBezTo>
                      <a:pt x="251478" y="42090"/>
                      <a:pt x="250669" y="43319"/>
                      <a:pt x="249650" y="44361"/>
                    </a:cubicBezTo>
                    <a:cubicBezTo>
                      <a:pt x="248593" y="45430"/>
                      <a:pt x="247329" y="46273"/>
                      <a:pt x="245935" y="46837"/>
                    </a:cubicBezTo>
                    <a:cubicBezTo>
                      <a:pt x="244547" y="47413"/>
                      <a:pt x="243057" y="47705"/>
                      <a:pt x="241554" y="47694"/>
                    </a:cubicBezTo>
                    <a:cubicBezTo>
                      <a:pt x="240019" y="47714"/>
                      <a:pt x="238496" y="47423"/>
                      <a:pt x="237077" y="46837"/>
                    </a:cubicBezTo>
                    <a:cubicBezTo>
                      <a:pt x="235684" y="46273"/>
                      <a:pt x="234420" y="45430"/>
                      <a:pt x="233362" y="44361"/>
                    </a:cubicBezTo>
                    <a:cubicBezTo>
                      <a:pt x="232376" y="43293"/>
                      <a:pt x="231571" y="42070"/>
                      <a:pt x="230981" y="40741"/>
                    </a:cubicBezTo>
                    <a:cubicBezTo>
                      <a:pt x="230375" y="39326"/>
                      <a:pt x="230052" y="37804"/>
                      <a:pt x="230029" y="36264"/>
                    </a:cubicBezTo>
                    <a:cubicBezTo>
                      <a:pt x="230041" y="34723"/>
                      <a:pt x="230365" y="33200"/>
                      <a:pt x="230981" y="31788"/>
                    </a:cubicBezTo>
                    <a:close/>
                    <a:moveTo>
                      <a:pt x="151162" y="112083"/>
                    </a:moveTo>
                    <a:cubicBezTo>
                      <a:pt x="151694" y="110700"/>
                      <a:pt x="152543" y="109461"/>
                      <a:pt x="153638" y="108464"/>
                    </a:cubicBezTo>
                    <a:cubicBezTo>
                      <a:pt x="154677" y="107416"/>
                      <a:pt x="155905" y="106576"/>
                      <a:pt x="157258" y="105987"/>
                    </a:cubicBezTo>
                    <a:cubicBezTo>
                      <a:pt x="158670" y="105371"/>
                      <a:pt x="160193" y="105047"/>
                      <a:pt x="161735" y="105035"/>
                    </a:cubicBezTo>
                    <a:cubicBezTo>
                      <a:pt x="163274" y="105067"/>
                      <a:pt x="164793" y="105390"/>
                      <a:pt x="166211" y="105987"/>
                    </a:cubicBezTo>
                    <a:cubicBezTo>
                      <a:pt x="167564" y="106576"/>
                      <a:pt x="168793" y="107416"/>
                      <a:pt x="169831" y="108464"/>
                    </a:cubicBezTo>
                    <a:cubicBezTo>
                      <a:pt x="170926" y="109461"/>
                      <a:pt x="171775" y="110700"/>
                      <a:pt x="172307" y="112083"/>
                    </a:cubicBezTo>
                    <a:cubicBezTo>
                      <a:pt x="172893" y="113503"/>
                      <a:pt x="173185" y="115026"/>
                      <a:pt x="173164" y="116560"/>
                    </a:cubicBezTo>
                    <a:cubicBezTo>
                      <a:pt x="173165" y="118094"/>
                      <a:pt x="172874" y="119613"/>
                      <a:pt x="172307" y="121037"/>
                    </a:cubicBezTo>
                    <a:cubicBezTo>
                      <a:pt x="171719" y="122389"/>
                      <a:pt x="170879" y="123618"/>
                      <a:pt x="169831" y="124656"/>
                    </a:cubicBezTo>
                    <a:cubicBezTo>
                      <a:pt x="168767" y="125674"/>
                      <a:pt x="167545" y="126510"/>
                      <a:pt x="166211" y="127133"/>
                    </a:cubicBezTo>
                    <a:cubicBezTo>
                      <a:pt x="164787" y="127700"/>
                      <a:pt x="163268" y="127991"/>
                      <a:pt x="161735" y="127990"/>
                    </a:cubicBezTo>
                    <a:cubicBezTo>
                      <a:pt x="160200" y="128010"/>
                      <a:pt x="158677" y="127719"/>
                      <a:pt x="157258" y="127133"/>
                    </a:cubicBezTo>
                    <a:cubicBezTo>
                      <a:pt x="155924" y="126510"/>
                      <a:pt x="154702" y="125674"/>
                      <a:pt x="153638" y="124656"/>
                    </a:cubicBezTo>
                    <a:cubicBezTo>
                      <a:pt x="152591" y="123618"/>
                      <a:pt x="151750" y="122389"/>
                      <a:pt x="151162" y="121037"/>
                    </a:cubicBezTo>
                    <a:cubicBezTo>
                      <a:pt x="150565" y="119619"/>
                      <a:pt x="150242" y="118099"/>
                      <a:pt x="150209" y="116560"/>
                    </a:cubicBezTo>
                    <a:cubicBezTo>
                      <a:pt x="150222" y="115019"/>
                      <a:pt x="150546" y="113496"/>
                      <a:pt x="151162" y="112083"/>
                    </a:cubicBezTo>
                    <a:close/>
                    <a:moveTo>
                      <a:pt x="82296" y="43218"/>
                    </a:moveTo>
                    <a:cubicBezTo>
                      <a:pt x="82919" y="41884"/>
                      <a:pt x="83755" y="40662"/>
                      <a:pt x="84773" y="39598"/>
                    </a:cubicBezTo>
                    <a:cubicBezTo>
                      <a:pt x="85830" y="38528"/>
                      <a:pt x="87094" y="37685"/>
                      <a:pt x="88487" y="37122"/>
                    </a:cubicBezTo>
                    <a:cubicBezTo>
                      <a:pt x="89876" y="36545"/>
                      <a:pt x="91366" y="36254"/>
                      <a:pt x="92869" y="36264"/>
                    </a:cubicBezTo>
                    <a:cubicBezTo>
                      <a:pt x="94403" y="36244"/>
                      <a:pt x="95926" y="36536"/>
                      <a:pt x="97345" y="37122"/>
                    </a:cubicBezTo>
                    <a:cubicBezTo>
                      <a:pt x="98739" y="37685"/>
                      <a:pt x="100003" y="38528"/>
                      <a:pt x="101060" y="39598"/>
                    </a:cubicBezTo>
                    <a:cubicBezTo>
                      <a:pt x="102047" y="40666"/>
                      <a:pt x="102852" y="41889"/>
                      <a:pt x="103442" y="43218"/>
                    </a:cubicBezTo>
                    <a:cubicBezTo>
                      <a:pt x="103799" y="44814"/>
                      <a:pt x="103831" y="46467"/>
                      <a:pt x="103537" y="48075"/>
                    </a:cubicBezTo>
                    <a:cubicBezTo>
                      <a:pt x="103524" y="49616"/>
                      <a:pt x="103201" y="51140"/>
                      <a:pt x="102584" y="52552"/>
                    </a:cubicBezTo>
                    <a:cubicBezTo>
                      <a:pt x="102041" y="53907"/>
                      <a:pt x="101232" y="55137"/>
                      <a:pt x="100203" y="56172"/>
                    </a:cubicBezTo>
                    <a:cubicBezTo>
                      <a:pt x="99146" y="57241"/>
                      <a:pt x="97882" y="58084"/>
                      <a:pt x="96488" y="58648"/>
                    </a:cubicBezTo>
                    <a:cubicBezTo>
                      <a:pt x="93673" y="59920"/>
                      <a:pt x="90446" y="59920"/>
                      <a:pt x="87630" y="58648"/>
                    </a:cubicBezTo>
                    <a:cubicBezTo>
                      <a:pt x="84855" y="57493"/>
                      <a:pt x="82637" y="55309"/>
                      <a:pt x="81439" y="52552"/>
                    </a:cubicBezTo>
                    <a:cubicBezTo>
                      <a:pt x="80853" y="51133"/>
                      <a:pt x="80561" y="49610"/>
                      <a:pt x="80582" y="48075"/>
                    </a:cubicBezTo>
                    <a:cubicBezTo>
                      <a:pt x="80650" y="46387"/>
                      <a:pt x="81072" y="44733"/>
                      <a:pt x="81820" y="43218"/>
                    </a:cubicBezTo>
                    <a:close/>
                    <a:moveTo>
                      <a:pt x="25146" y="135039"/>
                    </a:moveTo>
                    <a:cubicBezTo>
                      <a:pt x="26187" y="132213"/>
                      <a:pt x="28416" y="129984"/>
                      <a:pt x="31242" y="128943"/>
                    </a:cubicBezTo>
                    <a:cubicBezTo>
                      <a:pt x="32606" y="128281"/>
                      <a:pt x="34108" y="127955"/>
                      <a:pt x="35624" y="127990"/>
                    </a:cubicBezTo>
                    <a:cubicBezTo>
                      <a:pt x="37171" y="127939"/>
                      <a:pt x="38708" y="128266"/>
                      <a:pt x="40100" y="128943"/>
                    </a:cubicBezTo>
                    <a:cubicBezTo>
                      <a:pt x="41488" y="129474"/>
                      <a:pt x="42753" y="130285"/>
                      <a:pt x="43815" y="131324"/>
                    </a:cubicBezTo>
                    <a:cubicBezTo>
                      <a:pt x="44825" y="132410"/>
                      <a:pt x="45631" y="133668"/>
                      <a:pt x="46196" y="135039"/>
                    </a:cubicBezTo>
                    <a:cubicBezTo>
                      <a:pt x="47468" y="137854"/>
                      <a:pt x="47468" y="141081"/>
                      <a:pt x="46196" y="143897"/>
                    </a:cubicBezTo>
                    <a:cubicBezTo>
                      <a:pt x="45155" y="146724"/>
                      <a:pt x="42926" y="148952"/>
                      <a:pt x="40100" y="149993"/>
                    </a:cubicBezTo>
                    <a:cubicBezTo>
                      <a:pt x="37285" y="151264"/>
                      <a:pt x="34058" y="151264"/>
                      <a:pt x="31242" y="149993"/>
                    </a:cubicBezTo>
                    <a:cubicBezTo>
                      <a:pt x="29871" y="149428"/>
                      <a:pt x="28613" y="148621"/>
                      <a:pt x="27527" y="147612"/>
                    </a:cubicBezTo>
                    <a:cubicBezTo>
                      <a:pt x="26488" y="146550"/>
                      <a:pt x="25678" y="145285"/>
                      <a:pt x="25146" y="143897"/>
                    </a:cubicBezTo>
                    <a:cubicBezTo>
                      <a:pt x="24470" y="142504"/>
                      <a:pt x="24142" y="140968"/>
                      <a:pt x="24193" y="139420"/>
                    </a:cubicBezTo>
                    <a:cubicBezTo>
                      <a:pt x="23977" y="137949"/>
                      <a:pt x="24108" y="136449"/>
                      <a:pt x="24575" y="135039"/>
                    </a:cubicBezTo>
                    <a:close/>
                  </a:path>
                </a:pathLst>
              </a:custGeom>
              <a:solidFill>
                <a:srgbClr val="0021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147"/>
              <p:cNvSpPr/>
              <p:nvPr/>
            </p:nvSpPr>
            <p:spPr>
              <a:xfrm>
                <a:off x="4386927" y="2660807"/>
                <a:ext cx="56878" cy="114014"/>
              </a:xfrm>
              <a:custGeom>
                <a:rect b="b" l="l" r="r" t="t"/>
                <a:pathLst>
                  <a:path extrusionOk="0" h="114014" w="56878">
                    <a:moveTo>
                      <a:pt x="4110" y="52864"/>
                    </a:moveTo>
                    <a:cubicBezTo>
                      <a:pt x="5537" y="54924"/>
                      <a:pt x="7235" y="56781"/>
                      <a:pt x="9158" y="58388"/>
                    </a:cubicBezTo>
                    <a:cubicBezTo>
                      <a:pt x="11187" y="59970"/>
                      <a:pt x="13433" y="61254"/>
                      <a:pt x="15826" y="62198"/>
                    </a:cubicBezTo>
                    <a:lnTo>
                      <a:pt x="20398" y="63913"/>
                    </a:lnTo>
                    <a:lnTo>
                      <a:pt x="25065" y="65723"/>
                    </a:lnTo>
                    <a:lnTo>
                      <a:pt x="29732" y="67532"/>
                    </a:lnTo>
                    <a:lnTo>
                      <a:pt x="34399" y="69247"/>
                    </a:lnTo>
                    <a:cubicBezTo>
                      <a:pt x="35053" y="69501"/>
                      <a:pt x="35663" y="69855"/>
                      <a:pt x="36209" y="70295"/>
                    </a:cubicBezTo>
                    <a:cubicBezTo>
                      <a:pt x="36724" y="70699"/>
                      <a:pt x="37174" y="71181"/>
                      <a:pt x="37543" y="71723"/>
                    </a:cubicBezTo>
                    <a:cubicBezTo>
                      <a:pt x="37940" y="72232"/>
                      <a:pt x="38231" y="72815"/>
                      <a:pt x="38400" y="73438"/>
                    </a:cubicBezTo>
                    <a:cubicBezTo>
                      <a:pt x="38500" y="74069"/>
                      <a:pt x="38500" y="74711"/>
                      <a:pt x="38400" y="75343"/>
                    </a:cubicBezTo>
                    <a:cubicBezTo>
                      <a:pt x="38412" y="76233"/>
                      <a:pt x="38217" y="77114"/>
                      <a:pt x="37828" y="77915"/>
                    </a:cubicBezTo>
                    <a:cubicBezTo>
                      <a:pt x="37251" y="79510"/>
                      <a:pt x="35995" y="80766"/>
                      <a:pt x="34399" y="81344"/>
                    </a:cubicBezTo>
                    <a:cubicBezTo>
                      <a:pt x="33598" y="81732"/>
                      <a:pt x="32717" y="81928"/>
                      <a:pt x="31828" y="81915"/>
                    </a:cubicBezTo>
                    <a:lnTo>
                      <a:pt x="24589" y="81915"/>
                    </a:lnTo>
                    <a:cubicBezTo>
                      <a:pt x="23898" y="82068"/>
                      <a:pt x="23184" y="82068"/>
                      <a:pt x="22493" y="81915"/>
                    </a:cubicBezTo>
                    <a:cubicBezTo>
                      <a:pt x="21842" y="81747"/>
                      <a:pt x="21227" y="81455"/>
                      <a:pt x="20683" y="81058"/>
                    </a:cubicBezTo>
                    <a:cubicBezTo>
                      <a:pt x="20113" y="80647"/>
                      <a:pt x="19628" y="80129"/>
                      <a:pt x="19255" y="79534"/>
                    </a:cubicBezTo>
                    <a:cubicBezTo>
                      <a:pt x="18861" y="78939"/>
                      <a:pt x="18542" y="78299"/>
                      <a:pt x="18302" y="77629"/>
                    </a:cubicBezTo>
                    <a:cubicBezTo>
                      <a:pt x="18028" y="76653"/>
                      <a:pt x="17611" y="75721"/>
                      <a:pt x="17064" y="74867"/>
                    </a:cubicBezTo>
                    <a:cubicBezTo>
                      <a:pt x="16500" y="74049"/>
                      <a:pt x="15826" y="73312"/>
                      <a:pt x="15064" y="72676"/>
                    </a:cubicBezTo>
                    <a:cubicBezTo>
                      <a:pt x="14250" y="72094"/>
                      <a:pt x="13350" y="71644"/>
                      <a:pt x="12397" y="71342"/>
                    </a:cubicBezTo>
                    <a:cubicBezTo>
                      <a:pt x="11459" y="70960"/>
                      <a:pt x="10456" y="70766"/>
                      <a:pt x="9444" y="70771"/>
                    </a:cubicBezTo>
                    <a:lnTo>
                      <a:pt x="8015" y="70771"/>
                    </a:lnTo>
                    <a:lnTo>
                      <a:pt x="7348" y="70771"/>
                    </a:lnTo>
                    <a:lnTo>
                      <a:pt x="6682" y="70771"/>
                    </a:lnTo>
                    <a:cubicBezTo>
                      <a:pt x="6081" y="70909"/>
                      <a:pt x="5503" y="71134"/>
                      <a:pt x="4967" y="71438"/>
                    </a:cubicBezTo>
                    <a:lnTo>
                      <a:pt x="3443" y="72390"/>
                    </a:lnTo>
                    <a:cubicBezTo>
                      <a:pt x="2930" y="72761"/>
                      <a:pt x="2480" y="73210"/>
                      <a:pt x="2110" y="73724"/>
                    </a:cubicBezTo>
                    <a:cubicBezTo>
                      <a:pt x="1679" y="74192"/>
                      <a:pt x="1296" y="74703"/>
                      <a:pt x="967" y="75248"/>
                    </a:cubicBezTo>
                    <a:cubicBezTo>
                      <a:pt x="704" y="75802"/>
                      <a:pt x="481" y="76375"/>
                      <a:pt x="300" y="76962"/>
                    </a:cubicBezTo>
                    <a:cubicBezTo>
                      <a:pt x="255" y="77565"/>
                      <a:pt x="255" y="78170"/>
                      <a:pt x="300" y="78772"/>
                    </a:cubicBezTo>
                    <a:cubicBezTo>
                      <a:pt x="205" y="79371"/>
                      <a:pt x="205" y="79983"/>
                      <a:pt x="300" y="80582"/>
                    </a:cubicBezTo>
                    <a:cubicBezTo>
                      <a:pt x="255" y="81152"/>
                      <a:pt x="255" y="81726"/>
                      <a:pt x="300" y="82296"/>
                    </a:cubicBezTo>
                    <a:cubicBezTo>
                      <a:pt x="1505" y="86609"/>
                      <a:pt x="3839" y="90522"/>
                      <a:pt x="7063" y="93631"/>
                    </a:cubicBezTo>
                    <a:cubicBezTo>
                      <a:pt x="8670" y="95150"/>
                      <a:pt x="10462" y="96463"/>
                      <a:pt x="12397" y="97536"/>
                    </a:cubicBezTo>
                    <a:cubicBezTo>
                      <a:pt x="14373" y="98638"/>
                      <a:pt x="16487" y="99471"/>
                      <a:pt x="18683" y="100013"/>
                    </a:cubicBezTo>
                    <a:lnTo>
                      <a:pt x="18683" y="104680"/>
                    </a:lnTo>
                    <a:cubicBezTo>
                      <a:pt x="18676" y="105927"/>
                      <a:pt x="18936" y="107161"/>
                      <a:pt x="19445" y="108299"/>
                    </a:cubicBezTo>
                    <a:cubicBezTo>
                      <a:pt x="20247" y="110623"/>
                      <a:pt x="22074" y="112450"/>
                      <a:pt x="24398" y="113252"/>
                    </a:cubicBezTo>
                    <a:cubicBezTo>
                      <a:pt x="25536" y="113761"/>
                      <a:pt x="26771" y="114021"/>
                      <a:pt x="28018" y="114014"/>
                    </a:cubicBezTo>
                    <a:cubicBezTo>
                      <a:pt x="29295" y="114011"/>
                      <a:pt x="30558" y="113752"/>
                      <a:pt x="31732" y="113252"/>
                    </a:cubicBezTo>
                    <a:cubicBezTo>
                      <a:pt x="32835" y="112823"/>
                      <a:pt x="33839" y="112175"/>
                      <a:pt x="34685" y="111347"/>
                    </a:cubicBezTo>
                    <a:cubicBezTo>
                      <a:pt x="35542" y="110469"/>
                      <a:pt x="36221" y="109435"/>
                      <a:pt x="36685" y="108299"/>
                    </a:cubicBezTo>
                    <a:cubicBezTo>
                      <a:pt x="37162" y="107154"/>
                      <a:pt x="37388" y="105920"/>
                      <a:pt x="37352" y="104680"/>
                    </a:cubicBezTo>
                    <a:lnTo>
                      <a:pt x="37352" y="100013"/>
                    </a:lnTo>
                    <a:cubicBezTo>
                      <a:pt x="40158" y="99359"/>
                      <a:pt x="42831" y="98231"/>
                      <a:pt x="45258" y="96679"/>
                    </a:cubicBezTo>
                    <a:cubicBezTo>
                      <a:pt x="47641" y="95230"/>
                      <a:pt x="49739" y="93358"/>
                      <a:pt x="51449" y="91154"/>
                    </a:cubicBezTo>
                    <a:cubicBezTo>
                      <a:pt x="53185" y="88986"/>
                      <a:pt x="54538" y="86539"/>
                      <a:pt x="55450" y="83915"/>
                    </a:cubicBezTo>
                    <a:cubicBezTo>
                      <a:pt x="56409" y="81192"/>
                      <a:pt x="56893" y="78325"/>
                      <a:pt x="56878" y="75438"/>
                    </a:cubicBezTo>
                    <a:cubicBezTo>
                      <a:pt x="56886" y="72886"/>
                      <a:pt x="56500" y="70348"/>
                      <a:pt x="55735" y="67913"/>
                    </a:cubicBezTo>
                    <a:cubicBezTo>
                      <a:pt x="55048" y="65521"/>
                      <a:pt x="53952" y="63265"/>
                      <a:pt x="52497" y="61246"/>
                    </a:cubicBezTo>
                    <a:cubicBezTo>
                      <a:pt x="51096" y="59166"/>
                      <a:pt x="49394" y="57303"/>
                      <a:pt x="47449" y="55721"/>
                    </a:cubicBezTo>
                    <a:cubicBezTo>
                      <a:pt x="45432" y="54096"/>
                      <a:pt x="43185" y="52780"/>
                      <a:pt x="40781" y="51816"/>
                    </a:cubicBezTo>
                    <a:lnTo>
                      <a:pt x="36114" y="50006"/>
                    </a:lnTo>
                    <a:lnTo>
                      <a:pt x="31447" y="48292"/>
                    </a:lnTo>
                    <a:lnTo>
                      <a:pt x="26779" y="46482"/>
                    </a:lnTo>
                    <a:lnTo>
                      <a:pt x="22112" y="44672"/>
                    </a:lnTo>
                    <a:cubicBezTo>
                      <a:pt x="21482" y="44472"/>
                      <a:pt x="20899" y="44149"/>
                      <a:pt x="20398" y="43720"/>
                    </a:cubicBezTo>
                    <a:cubicBezTo>
                      <a:pt x="19857" y="43343"/>
                      <a:pt x="19403" y="42856"/>
                      <a:pt x="19064" y="42291"/>
                    </a:cubicBezTo>
                    <a:cubicBezTo>
                      <a:pt x="18711" y="41741"/>
                      <a:pt x="18393" y="41168"/>
                      <a:pt x="18112" y="40577"/>
                    </a:cubicBezTo>
                    <a:cubicBezTo>
                      <a:pt x="18019" y="39913"/>
                      <a:pt x="18019" y="39240"/>
                      <a:pt x="18112" y="38576"/>
                    </a:cubicBezTo>
                    <a:cubicBezTo>
                      <a:pt x="18066" y="38165"/>
                      <a:pt x="18066" y="37750"/>
                      <a:pt x="18112" y="37338"/>
                    </a:cubicBezTo>
                    <a:cubicBezTo>
                      <a:pt x="18068" y="36927"/>
                      <a:pt x="18068" y="36511"/>
                      <a:pt x="18112" y="36100"/>
                    </a:cubicBezTo>
                    <a:lnTo>
                      <a:pt x="18683" y="35052"/>
                    </a:lnTo>
                    <a:lnTo>
                      <a:pt x="19445" y="34100"/>
                    </a:lnTo>
                    <a:lnTo>
                      <a:pt x="20493" y="33242"/>
                    </a:lnTo>
                    <a:lnTo>
                      <a:pt x="21541" y="32671"/>
                    </a:lnTo>
                    <a:lnTo>
                      <a:pt x="22779" y="32671"/>
                    </a:lnTo>
                    <a:lnTo>
                      <a:pt x="31447" y="32671"/>
                    </a:lnTo>
                    <a:cubicBezTo>
                      <a:pt x="32173" y="32572"/>
                      <a:pt x="32911" y="32572"/>
                      <a:pt x="33637" y="32671"/>
                    </a:cubicBezTo>
                    <a:cubicBezTo>
                      <a:pt x="34287" y="32892"/>
                      <a:pt x="34897" y="33214"/>
                      <a:pt x="35447" y="33623"/>
                    </a:cubicBezTo>
                    <a:cubicBezTo>
                      <a:pt x="35962" y="34028"/>
                      <a:pt x="36412" y="34510"/>
                      <a:pt x="36781" y="35052"/>
                    </a:cubicBezTo>
                    <a:cubicBezTo>
                      <a:pt x="37191" y="35636"/>
                      <a:pt x="37512" y="36278"/>
                      <a:pt x="37733" y="36957"/>
                    </a:cubicBezTo>
                    <a:cubicBezTo>
                      <a:pt x="37970" y="37947"/>
                      <a:pt x="38390" y="38883"/>
                      <a:pt x="38971" y="39719"/>
                    </a:cubicBezTo>
                    <a:cubicBezTo>
                      <a:pt x="39516" y="40582"/>
                      <a:pt x="40229" y="41327"/>
                      <a:pt x="41067" y="41910"/>
                    </a:cubicBezTo>
                    <a:cubicBezTo>
                      <a:pt x="41839" y="42503"/>
                      <a:pt x="42710" y="42954"/>
                      <a:pt x="43639" y="43244"/>
                    </a:cubicBezTo>
                    <a:cubicBezTo>
                      <a:pt x="44678" y="43435"/>
                      <a:pt x="45743" y="43435"/>
                      <a:pt x="46782" y="43244"/>
                    </a:cubicBezTo>
                    <a:lnTo>
                      <a:pt x="48020" y="43244"/>
                    </a:lnTo>
                    <a:lnTo>
                      <a:pt x="48687" y="43244"/>
                    </a:lnTo>
                    <a:lnTo>
                      <a:pt x="49354" y="43244"/>
                    </a:lnTo>
                    <a:lnTo>
                      <a:pt x="51068" y="42577"/>
                    </a:lnTo>
                    <a:lnTo>
                      <a:pt x="52687" y="41529"/>
                    </a:lnTo>
                    <a:lnTo>
                      <a:pt x="54021" y="40291"/>
                    </a:lnTo>
                    <a:cubicBezTo>
                      <a:pt x="54424" y="39788"/>
                      <a:pt x="54775" y="39245"/>
                      <a:pt x="55069" y="38672"/>
                    </a:cubicBezTo>
                    <a:cubicBezTo>
                      <a:pt x="55364" y="38132"/>
                      <a:pt x="55588" y="37555"/>
                      <a:pt x="55735" y="36957"/>
                    </a:cubicBezTo>
                    <a:cubicBezTo>
                      <a:pt x="55780" y="36387"/>
                      <a:pt x="55780" y="35813"/>
                      <a:pt x="55735" y="35243"/>
                    </a:cubicBezTo>
                    <a:cubicBezTo>
                      <a:pt x="55831" y="34644"/>
                      <a:pt x="55831" y="34032"/>
                      <a:pt x="55735" y="33433"/>
                    </a:cubicBezTo>
                    <a:cubicBezTo>
                      <a:pt x="55790" y="32831"/>
                      <a:pt x="55790" y="32225"/>
                      <a:pt x="55735" y="31623"/>
                    </a:cubicBezTo>
                    <a:cubicBezTo>
                      <a:pt x="54651" y="27394"/>
                      <a:pt x="52484" y="23521"/>
                      <a:pt x="49449" y="20384"/>
                    </a:cubicBezTo>
                    <a:cubicBezTo>
                      <a:pt x="46144" y="17272"/>
                      <a:pt x="42065" y="15101"/>
                      <a:pt x="37638" y="14097"/>
                    </a:cubicBezTo>
                    <a:lnTo>
                      <a:pt x="37638" y="9430"/>
                    </a:lnTo>
                    <a:cubicBezTo>
                      <a:pt x="37665" y="8159"/>
                      <a:pt x="37439" y="6896"/>
                      <a:pt x="36971" y="5715"/>
                    </a:cubicBezTo>
                    <a:cubicBezTo>
                      <a:pt x="36009" y="3495"/>
                      <a:pt x="34238" y="1724"/>
                      <a:pt x="32018" y="762"/>
                    </a:cubicBezTo>
                    <a:cubicBezTo>
                      <a:pt x="30844" y="262"/>
                      <a:pt x="29580" y="3"/>
                      <a:pt x="28303" y="0"/>
                    </a:cubicBezTo>
                    <a:cubicBezTo>
                      <a:pt x="27056" y="-7"/>
                      <a:pt x="25822" y="253"/>
                      <a:pt x="24684" y="762"/>
                    </a:cubicBezTo>
                    <a:cubicBezTo>
                      <a:pt x="23548" y="1226"/>
                      <a:pt x="22514" y="1905"/>
                      <a:pt x="21636" y="2762"/>
                    </a:cubicBezTo>
                    <a:cubicBezTo>
                      <a:pt x="20808" y="3608"/>
                      <a:pt x="20160" y="4612"/>
                      <a:pt x="19731" y="5715"/>
                    </a:cubicBezTo>
                    <a:cubicBezTo>
                      <a:pt x="19231" y="6890"/>
                      <a:pt x="18972" y="8154"/>
                      <a:pt x="18969" y="9430"/>
                    </a:cubicBezTo>
                    <a:lnTo>
                      <a:pt x="18969" y="14192"/>
                    </a:lnTo>
                    <a:cubicBezTo>
                      <a:pt x="17863" y="14455"/>
                      <a:pt x="16780" y="14805"/>
                      <a:pt x="15730" y="15240"/>
                    </a:cubicBezTo>
                    <a:cubicBezTo>
                      <a:pt x="14671" y="15619"/>
                      <a:pt x="13651" y="16097"/>
                      <a:pt x="12682" y="16669"/>
                    </a:cubicBezTo>
                    <a:cubicBezTo>
                      <a:pt x="11641" y="17212"/>
                      <a:pt x="10653" y="17849"/>
                      <a:pt x="9730" y="18574"/>
                    </a:cubicBezTo>
                    <a:cubicBezTo>
                      <a:pt x="8745" y="19255"/>
                      <a:pt x="7820" y="20020"/>
                      <a:pt x="6967" y="20860"/>
                    </a:cubicBezTo>
                    <a:cubicBezTo>
                      <a:pt x="5741" y="21971"/>
                      <a:pt x="4682" y="23254"/>
                      <a:pt x="3824" y="24670"/>
                    </a:cubicBezTo>
                    <a:cubicBezTo>
                      <a:pt x="2913" y="26014"/>
                      <a:pt x="2147" y="27451"/>
                      <a:pt x="1538" y="28956"/>
                    </a:cubicBezTo>
                    <a:cubicBezTo>
                      <a:pt x="875" y="30482"/>
                      <a:pt x="396" y="32080"/>
                      <a:pt x="109" y="33719"/>
                    </a:cubicBezTo>
                    <a:cubicBezTo>
                      <a:pt x="-36" y="35335"/>
                      <a:pt x="-36" y="36961"/>
                      <a:pt x="109" y="38576"/>
                    </a:cubicBezTo>
                    <a:cubicBezTo>
                      <a:pt x="102" y="41128"/>
                      <a:pt x="487" y="43667"/>
                      <a:pt x="1252" y="46101"/>
                    </a:cubicBezTo>
                    <a:cubicBezTo>
                      <a:pt x="1876" y="48480"/>
                      <a:pt x="2839" y="50758"/>
                      <a:pt x="4110" y="52864"/>
                    </a:cubicBezTo>
                    <a:close/>
                  </a:path>
                </a:pathLst>
              </a:custGeom>
              <a:solidFill>
                <a:srgbClr val="0021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147"/>
              <p:cNvSpPr/>
              <p:nvPr/>
            </p:nvSpPr>
            <p:spPr>
              <a:xfrm>
                <a:off x="4271783" y="2294190"/>
                <a:ext cx="58007" cy="113636"/>
              </a:xfrm>
              <a:custGeom>
                <a:rect b="b" l="l" r="r" t="t"/>
                <a:pathLst>
                  <a:path extrusionOk="0" h="113636" w="58007">
                    <a:moveTo>
                      <a:pt x="4953" y="52483"/>
                    </a:moveTo>
                    <a:cubicBezTo>
                      <a:pt x="6354" y="54563"/>
                      <a:pt x="8055" y="56425"/>
                      <a:pt x="10001" y="58007"/>
                    </a:cubicBezTo>
                    <a:cubicBezTo>
                      <a:pt x="12007" y="59623"/>
                      <a:pt x="14258" y="60909"/>
                      <a:pt x="16669" y="61817"/>
                    </a:cubicBezTo>
                    <a:lnTo>
                      <a:pt x="21336" y="63627"/>
                    </a:lnTo>
                    <a:lnTo>
                      <a:pt x="25908" y="65341"/>
                    </a:lnTo>
                    <a:lnTo>
                      <a:pt x="30575" y="67151"/>
                    </a:lnTo>
                    <a:lnTo>
                      <a:pt x="35243" y="68961"/>
                    </a:lnTo>
                    <a:cubicBezTo>
                      <a:pt x="35892" y="69182"/>
                      <a:pt x="36503" y="69504"/>
                      <a:pt x="37052" y="69913"/>
                    </a:cubicBezTo>
                    <a:cubicBezTo>
                      <a:pt x="37568" y="70318"/>
                      <a:pt x="38017" y="70800"/>
                      <a:pt x="38386" y="71342"/>
                    </a:cubicBezTo>
                    <a:cubicBezTo>
                      <a:pt x="39617" y="73169"/>
                      <a:pt x="39867" y="75487"/>
                      <a:pt x="39053" y="77533"/>
                    </a:cubicBezTo>
                    <a:cubicBezTo>
                      <a:pt x="38688" y="78302"/>
                      <a:pt x="38206" y="79009"/>
                      <a:pt x="37624" y="79629"/>
                    </a:cubicBezTo>
                    <a:cubicBezTo>
                      <a:pt x="36987" y="80191"/>
                      <a:pt x="36284" y="80671"/>
                      <a:pt x="35528" y="81058"/>
                    </a:cubicBezTo>
                    <a:cubicBezTo>
                      <a:pt x="34707" y="81371"/>
                      <a:pt x="33836" y="81533"/>
                      <a:pt x="32957" y="81534"/>
                    </a:cubicBezTo>
                    <a:lnTo>
                      <a:pt x="25718" y="81534"/>
                    </a:lnTo>
                    <a:cubicBezTo>
                      <a:pt x="25023" y="81640"/>
                      <a:pt x="24316" y="81640"/>
                      <a:pt x="23622" y="81534"/>
                    </a:cubicBezTo>
                    <a:cubicBezTo>
                      <a:pt x="22964" y="81334"/>
                      <a:pt x="22349" y="81011"/>
                      <a:pt x="21812" y="80581"/>
                    </a:cubicBezTo>
                    <a:cubicBezTo>
                      <a:pt x="21246" y="80204"/>
                      <a:pt x="20761" y="79719"/>
                      <a:pt x="20384" y="79153"/>
                    </a:cubicBezTo>
                    <a:cubicBezTo>
                      <a:pt x="20009" y="78548"/>
                      <a:pt x="19690" y="77910"/>
                      <a:pt x="19431" y="77248"/>
                    </a:cubicBezTo>
                    <a:cubicBezTo>
                      <a:pt x="19217" y="76221"/>
                      <a:pt x="18796" y="75248"/>
                      <a:pt x="18193" y="74390"/>
                    </a:cubicBezTo>
                    <a:cubicBezTo>
                      <a:pt x="17626" y="73603"/>
                      <a:pt x="16953" y="72898"/>
                      <a:pt x="16193" y="72295"/>
                    </a:cubicBezTo>
                    <a:cubicBezTo>
                      <a:pt x="15401" y="71656"/>
                      <a:pt x="14496" y="71171"/>
                      <a:pt x="13526" y="70866"/>
                    </a:cubicBezTo>
                    <a:cubicBezTo>
                      <a:pt x="12570" y="70561"/>
                      <a:pt x="11575" y="70401"/>
                      <a:pt x="10573" y="70390"/>
                    </a:cubicBezTo>
                    <a:lnTo>
                      <a:pt x="8477" y="70390"/>
                    </a:lnTo>
                    <a:lnTo>
                      <a:pt x="7906" y="70390"/>
                    </a:lnTo>
                    <a:lnTo>
                      <a:pt x="6096" y="71056"/>
                    </a:lnTo>
                    <a:cubicBezTo>
                      <a:pt x="5552" y="71351"/>
                      <a:pt x="5042" y="71701"/>
                      <a:pt x="4572" y="72104"/>
                    </a:cubicBezTo>
                    <a:cubicBezTo>
                      <a:pt x="4083" y="72466"/>
                      <a:pt x="3636" y="72881"/>
                      <a:pt x="3239" y="73342"/>
                    </a:cubicBezTo>
                    <a:cubicBezTo>
                      <a:pt x="2803" y="73822"/>
                      <a:pt x="2449" y="74368"/>
                      <a:pt x="2191" y="74962"/>
                    </a:cubicBezTo>
                    <a:cubicBezTo>
                      <a:pt x="1823" y="75476"/>
                      <a:pt x="1564" y="76059"/>
                      <a:pt x="1429" y="76676"/>
                    </a:cubicBezTo>
                    <a:cubicBezTo>
                      <a:pt x="1384" y="77247"/>
                      <a:pt x="1384" y="77820"/>
                      <a:pt x="1429" y="78391"/>
                    </a:cubicBezTo>
                    <a:lnTo>
                      <a:pt x="1429" y="80201"/>
                    </a:lnTo>
                    <a:cubicBezTo>
                      <a:pt x="1374" y="80802"/>
                      <a:pt x="1374" y="81408"/>
                      <a:pt x="1429" y="82010"/>
                    </a:cubicBezTo>
                    <a:cubicBezTo>
                      <a:pt x="2634" y="86323"/>
                      <a:pt x="4968" y="90236"/>
                      <a:pt x="8192" y="93345"/>
                    </a:cubicBezTo>
                    <a:cubicBezTo>
                      <a:pt x="9799" y="94864"/>
                      <a:pt x="11591" y="96177"/>
                      <a:pt x="13526" y="97250"/>
                    </a:cubicBezTo>
                    <a:cubicBezTo>
                      <a:pt x="15505" y="98322"/>
                      <a:pt x="17619" y="99123"/>
                      <a:pt x="19812" y="99632"/>
                    </a:cubicBezTo>
                    <a:lnTo>
                      <a:pt x="19812" y="104299"/>
                    </a:lnTo>
                    <a:cubicBezTo>
                      <a:pt x="19815" y="105575"/>
                      <a:pt x="20074" y="106839"/>
                      <a:pt x="20574" y="108013"/>
                    </a:cubicBezTo>
                    <a:cubicBezTo>
                      <a:pt x="21038" y="109098"/>
                      <a:pt x="21683" y="110097"/>
                      <a:pt x="22479" y="110966"/>
                    </a:cubicBezTo>
                    <a:cubicBezTo>
                      <a:pt x="23356" y="111824"/>
                      <a:pt x="24392" y="112503"/>
                      <a:pt x="25527" y="112966"/>
                    </a:cubicBezTo>
                    <a:cubicBezTo>
                      <a:pt x="26673" y="113443"/>
                      <a:pt x="27906" y="113669"/>
                      <a:pt x="29147" y="113633"/>
                    </a:cubicBezTo>
                    <a:cubicBezTo>
                      <a:pt x="30417" y="113661"/>
                      <a:pt x="31680" y="113434"/>
                      <a:pt x="32861" y="112966"/>
                    </a:cubicBezTo>
                    <a:cubicBezTo>
                      <a:pt x="35082" y="112004"/>
                      <a:pt x="36852" y="110234"/>
                      <a:pt x="37814" y="108013"/>
                    </a:cubicBezTo>
                    <a:cubicBezTo>
                      <a:pt x="38282" y="106832"/>
                      <a:pt x="38509" y="105569"/>
                      <a:pt x="38481" y="104299"/>
                    </a:cubicBezTo>
                    <a:lnTo>
                      <a:pt x="38481" y="99632"/>
                    </a:lnTo>
                    <a:cubicBezTo>
                      <a:pt x="41281" y="99010"/>
                      <a:pt x="43956" y="97915"/>
                      <a:pt x="46387" y="96393"/>
                    </a:cubicBezTo>
                    <a:cubicBezTo>
                      <a:pt x="48727" y="94887"/>
                      <a:pt x="50816" y="93023"/>
                      <a:pt x="52578" y="90868"/>
                    </a:cubicBezTo>
                    <a:cubicBezTo>
                      <a:pt x="54296" y="88655"/>
                      <a:pt x="55648" y="86178"/>
                      <a:pt x="56579" y="83534"/>
                    </a:cubicBezTo>
                    <a:cubicBezTo>
                      <a:pt x="57546" y="80846"/>
                      <a:pt x="58029" y="78009"/>
                      <a:pt x="58007" y="75152"/>
                    </a:cubicBezTo>
                    <a:cubicBezTo>
                      <a:pt x="58016" y="72569"/>
                      <a:pt x="57630" y="69999"/>
                      <a:pt x="56864" y="67532"/>
                    </a:cubicBezTo>
                    <a:cubicBezTo>
                      <a:pt x="56157" y="65148"/>
                      <a:pt x="55062" y="62895"/>
                      <a:pt x="53626" y="60865"/>
                    </a:cubicBezTo>
                    <a:cubicBezTo>
                      <a:pt x="52199" y="58805"/>
                      <a:pt x="50501" y="56947"/>
                      <a:pt x="48578" y="55340"/>
                    </a:cubicBezTo>
                    <a:cubicBezTo>
                      <a:pt x="46515" y="53782"/>
                      <a:pt x="44278" y="52471"/>
                      <a:pt x="41910" y="51435"/>
                    </a:cubicBezTo>
                    <a:lnTo>
                      <a:pt x="37243" y="49720"/>
                    </a:lnTo>
                    <a:lnTo>
                      <a:pt x="32576" y="47911"/>
                    </a:lnTo>
                    <a:lnTo>
                      <a:pt x="27908" y="46101"/>
                    </a:lnTo>
                    <a:lnTo>
                      <a:pt x="22860" y="44101"/>
                    </a:lnTo>
                    <a:cubicBezTo>
                      <a:pt x="22226" y="43867"/>
                      <a:pt x="21643" y="43511"/>
                      <a:pt x="21146" y="43053"/>
                    </a:cubicBezTo>
                    <a:cubicBezTo>
                      <a:pt x="20584" y="42701"/>
                      <a:pt x="20124" y="42208"/>
                      <a:pt x="19812" y="41624"/>
                    </a:cubicBezTo>
                    <a:cubicBezTo>
                      <a:pt x="19415" y="41116"/>
                      <a:pt x="19123" y="40533"/>
                      <a:pt x="18955" y="39910"/>
                    </a:cubicBezTo>
                    <a:cubicBezTo>
                      <a:pt x="18812" y="39283"/>
                      <a:pt x="18812" y="38631"/>
                      <a:pt x="18955" y="38005"/>
                    </a:cubicBezTo>
                    <a:cubicBezTo>
                      <a:pt x="18902" y="37593"/>
                      <a:pt x="18902" y="37178"/>
                      <a:pt x="18955" y="36766"/>
                    </a:cubicBezTo>
                    <a:lnTo>
                      <a:pt x="18955" y="35528"/>
                    </a:lnTo>
                    <a:cubicBezTo>
                      <a:pt x="19141" y="35127"/>
                      <a:pt x="19364" y="34744"/>
                      <a:pt x="19622" y="34385"/>
                    </a:cubicBezTo>
                    <a:cubicBezTo>
                      <a:pt x="20059" y="33694"/>
                      <a:pt x="20644" y="33108"/>
                      <a:pt x="21336" y="32671"/>
                    </a:cubicBezTo>
                    <a:cubicBezTo>
                      <a:pt x="21641" y="32409"/>
                      <a:pt x="21998" y="32214"/>
                      <a:pt x="22384" y="32099"/>
                    </a:cubicBezTo>
                    <a:lnTo>
                      <a:pt x="23622" y="32099"/>
                    </a:lnTo>
                    <a:lnTo>
                      <a:pt x="32385" y="32099"/>
                    </a:lnTo>
                    <a:cubicBezTo>
                      <a:pt x="33080" y="32006"/>
                      <a:pt x="33785" y="32006"/>
                      <a:pt x="34481" y="32099"/>
                    </a:cubicBezTo>
                    <a:lnTo>
                      <a:pt x="36290" y="33052"/>
                    </a:lnTo>
                    <a:cubicBezTo>
                      <a:pt x="36807" y="33492"/>
                      <a:pt x="37256" y="34005"/>
                      <a:pt x="37624" y="34576"/>
                    </a:cubicBezTo>
                    <a:cubicBezTo>
                      <a:pt x="38052" y="35149"/>
                      <a:pt x="38375" y="35794"/>
                      <a:pt x="38576" y="36481"/>
                    </a:cubicBezTo>
                    <a:cubicBezTo>
                      <a:pt x="38851" y="37457"/>
                      <a:pt x="39268" y="38389"/>
                      <a:pt x="39815" y="39243"/>
                    </a:cubicBezTo>
                    <a:cubicBezTo>
                      <a:pt x="40389" y="40055"/>
                      <a:pt x="41098" y="40764"/>
                      <a:pt x="41910" y="41338"/>
                    </a:cubicBezTo>
                    <a:cubicBezTo>
                      <a:pt x="42722" y="41946"/>
                      <a:pt x="43622" y="42427"/>
                      <a:pt x="44577" y="42767"/>
                    </a:cubicBezTo>
                    <a:cubicBezTo>
                      <a:pt x="45563" y="43080"/>
                      <a:pt x="46591" y="43241"/>
                      <a:pt x="47625" y="43243"/>
                    </a:cubicBezTo>
                    <a:lnTo>
                      <a:pt x="49530" y="43243"/>
                    </a:lnTo>
                    <a:lnTo>
                      <a:pt x="50197" y="43243"/>
                    </a:lnTo>
                    <a:lnTo>
                      <a:pt x="51911" y="42577"/>
                    </a:lnTo>
                    <a:cubicBezTo>
                      <a:pt x="52481" y="42313"/>
                      <a:pt x="53024" y="41995"/>
                      <a:pt x="53531" y="41624"/>
                    </a:cubicBezTo>
                    <a:cubicBezTo>
                      <a:pt x="53998" y="41204"/>
                      <a:pt x="54444" y="40758"/>
                      <a:pt x="54864" y="40291"/>
                    </a:cubicBezTo>
                    <a:cubicBezTo>
                      <a:pt x="55267" y="39821"/>
                      <a:pt x="55617" y="39311"/>
                      <a:pt x="55912" y="38767"/>
                    </a:cubicBezTo>
                    <a:cubicBezTo>
                      <a:pt x="56175" y="38212"/>
                      <a:pt x="56398" y="37639"/>
                      <a:pt x="56579" y="37052"/>
                    </a:cubicBezTo>
                    <a:cubicBezTo>
                      <a:pt x="56667" y="36452"/>
                      <a:pt x="56667" y="35843"/>
                      <a:pt x="56579" y="35242"/>
                    </a:cubicBezTo>
                    <a:cubicBezTo>
                      <a:pt x="56673" y="34643"/>
                      <a:pt x="56673" y="34032"/>
                      <a:pt x="56579" y="33433"/>
                    </a:cubicBezTo>
                    <a:cubicBezTo>
                      <a:pt x="56614" y="32830"/>
                      <a:pt x="56614" y="32226"/>
                      <a:pt x="56579" y="31623"/>
                    </a:cubicBezTo>
                    <a:cubicBezTo>
                      <a:pt x="56028" y="29459"/>
                      <a:pt x="55127" y="27400"/>
                      <a:pt x="53912" y="25527"/>
                    </a:cubicBezTo>
                    <a:cubicBezTo>
                      <a:pt x="52793" y="23601"/>
                      <a:pt x="51415" y="21839"/>
                      <a:pt x="49816" y="20288"/>
                    </a:cubicBezTo>
                    <a:cubicBezTo>
                      <a:pt x="46511" y="17176"/>
                      <a:pt x="42432" y="15006"/>
                      <a:pt x="38005" y="14002"/>
                    </a:cubicBezTo>
                    <a:lnTo>
                      <a:pt x="38005" y="9334"/>
                    </a:lnTo>
                    <a:cubicBezTo>
                      <a:pt x="38032" y="8064"/>
                      <a:pt x="37806" y="6801"/>
                      <a:pt x="37338" y="5620"/>
                    </a:cubicBezTo>
                    <a:cubicBezTo>
                      <a:pt x="36851" y="4524"/>
                      <a:pt x="36174" y="3525"/>
                      <a:pt x="35338" y="2667"/>
                    </a:cubicBezTo>
                    <a:cubicBezTo>
                      <a:pt x="34488" y="1820"/>
                      <a:pt x="33486" y="1142"/>
                      <a:pt x="32385" y="667"/>
                    </a:cubicBezTo>
                    <a:cubicBezTo>
                      <a:pt x="31191" y="245"/>
                      <a:pt x="29936" y="20"/>
                      <a:pt x="28670" y="0"/>
                    </a:cubicBezTo>
                    <a:cubicBezTo>
                      <a:pt x="27434" y="10"/>
                      <a:pt x="26210" y="236"/>
                      <a:pt x="25051" y="667"/>
                    </a:cubicBezTo>
                    <a:cubicBezTo>
                      <a:pt x="23915" y="1131"/>
                      <a:pt x="22881" y="1811"/>
                      <a:pt x="22003" y="2667"/>
                    </a:cubicBezTo>
                    <a:cubicBezTo>
                      <a:pt x="21227" y="3553"/>
                      <a:pt x="20585" y="4548"/>
                      <a:pt x="20098" y="5620"/>
                    </a:cubicBezTo>
                    <a:cubicBezTo>
                      <a:pt x="19598" y="6794"/>
                      <a:pt x="19339" y="8058"/>
                      <a:pt x="19336" y="9334"/>
                    </a:cubicBezTo>
                    <a:lnTo>
                      <a:pt x="19336" y="14192"/>
                    </a:lnTo>
                    <a:cubicBezTo>
                      <a:pt x="18233" y="14422"/>
                      <a:pt x="17149" y="14740"/>
                      <a:pt x="16097" y="15145"/>
                    </a:cubicBezTo>
                    <a:cubicBezTo>
                      <a:pt x="15038" y="15524"/>
                      <a:pt x="14018" y="16002"/>
                      <a:pt x="13049" y="16573"/>
                    </a:cubicBezTo>
                    <a:cubicBezTo>
                      <a:pt x="12030" y="17153"/>
                      <a:pt x="11044" y="17789"/>
                      <a:pt x="10097" y="18478"/>
                    </a:cubicBezTo>
                    <a:cubicBezTo>
                      <a:pt x="9112" y="19160"/>
                      <a:pt x="8187" y="19924"/>
                      <a:pt x="7334" y="20764"/>
                    </a:cubicBezTo>
                    <a:cubicBezTo>
                      <a:pt x="6158" y="21923"/>
                      <a:pt x="5104" y="23199"/>
                      <a:pt x="4191" y="24575"/>
                    </a:cubicBezTo>
                    <a:cubicBezTo>
                      <a:pt x="3317" y="25974"/>
                      <a:pt x="2552" y="27439"/>
                      <a:pt x="1905" y="28956"/>
                    </a:cubicBezTo>
                    <a:cubicBezTo>
                      <a:pt x="1231" y="30444"/>
                      <a:pt x="751" y="32013"/>
                      <a:pt x="476" y="33623"/>
                    </a:cubicBezTo>
                    <a:cubicBezTo>
                      <a:pt x="173" y="35257"/>
                      <a:pt x="14" y="36914"/>
                      <a:pt x="0" y="38576"/>
                    </a:cubicBezTo>
                    <a:cubicBezTo>
                      <a:pt x="162" y="43615"/>
                      <a:pt x="1894" y="48477"/>
                      <a:pt x="4953" y="52483"/>
                    </a:cubicBezTo>
                    <a:close/>
                  </a:path>
                </a:pathLst>
              </a:custGeom>
              <a:solidFill>
                <a:srgbClr val="0021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09" name="Google Shape;1009;p147"/>
          <p:cNvSpPr txBox="1"/>
          <p:nvPr/>
        </p:nvSpPr>
        <p:spPr>
          <a:xfrm>
            <a:off x="3432428" y="927776"/>
            <a:ext cx="2514600" cy="5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FA5C1"/>
                </a:solidFill>
                <a:latin typeface="Montserrat"/>
                <a:ea typeface="Montserrat"/>
                <a:cs typeface="Montserrat"/>
                <a:sym typeface="Montserrat"/>
              </a:rPr>
              <a:t>WINDFALL </a:t>
            </a:r>
            <a:br>
              <a:rPr b="1" lang="en" sz="1200">
                <a:solidFill>
                  <a:srgbClr val="1FA5C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1200">
                <a:solidFill>
                  <a:srgbClr val="1FA5C1"/>
                </a:solidFill>
                <a:latin typeface="Montserrat"/>
                <a:ea typeface="Montserrat"/>
                <a:cs typeface="Montserrat"/>
                <a:sym typeface="Montserrat"/>
              </a:rPr>
              <a:t>PROPENSITY TO GIVE</a:t>
            </a:r>
            <a:endParaRPr b="1" sz="1200">
              <a:solidFill>
                <a:srgbClr val="1FA5C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0" name="Google Shape;1010;p147"/>
          <p:cNvSpPr txBox="1"/>
          <p:nvPr/>
        </p:nvSpPr>
        <p:spPr>
          <a:xfrm>
            <a:off x="3432428" y="2649375"/>
            <a:ext cx="2514600" cy="8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Custom propensity models, purpose built for your organization’s specific fundraising goals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011" name="Google Shape;1011;p147"/>
          <p:cNvGrpSpPr/>
          <p:nvPr/>
        </p:nvGrpSpPr>
        <p:grpSpPr>
          <a:xfrm>
            <a:off x="7344331" y="1734619"/>
            <a:ext cx="706950" cy="709619"/>
            <a:chOff x="943648" y="995400"/>
            <a:chExt cx="706950" cy="709619"/>
          </a:xfrm>
        </p:grpSpPr>
        <p:sp>
          <p:nvSpPr>
            <p:cNvPr id="1012" name="Google Shape;1012;p147"/>
            <p:cNvSpPr/>
            <p:nvPr/>
          </p:nvSpPr>
          <p:spPr>
            <a:xfrm>
              <a:off x="1400698" y="1339725"/>
              <a:ext cx="249900" cy="249900"/>
            </a:xfrm>
            <a:prstGeom prst="ellipse">
              <a:avLst/>
            </a:prstGeom>
            <a:solidFill>
              <a:srgbClr val="00A7C1">
                <a:alpha val="13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147"/>
            <p:cNvSpPr/>
            <p:nvPr/>
          </p:nvSpPr>
          <p:spPr>
            <a:xfrm>
              <a:off x="943648" y="995400"/>
              <a:ext cx="249900" cy="249900"/>
            </a:xfrm>
            <a:prstGeom prst="ellipse">
              <a:avLst/>
            </a:prstGeom>
            <a:solidFill>
              <a:srgbClr val="00A7C1">
                <a:alpha val="13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14" name="Google Shape;1014;p147"/>
            <p:cNvGrpSpPr/>
            <p:nvPr/>
          </p:nvGrpSpPr>
          <p:grpSpPr>
            <a:xfrm>
              <a:off x="945467" y="1013694"/>
              <a:ext cx="690570" cy="691325"/>
              <a:chOff x="945467" y="1013694"/>
              <a:chExt cx="690570" cy="691325"/>
            </a:xfrm>
          </p:grpSpPr>
          <p:sp>
            <p:nvSpPr>
              <p:cNvPr id="1015" name="Google Shape;1015;p147"/>
              <p:cNvSpPr/>
              <p:nvPr/>
            </p:nvSpPr>
            <p:spPr>
              <a:xfrm>
                <a:off x="1336760" y="1186192"/>
                <a:ext cx="69302" cy="161354"/>
              </a:xfrm>
              <a:custGeom>
                <a:rect b="b" l="l" r="r" t="t"/>
                <a:pathLst>
                  <a:path extrusionOk="0" h="161354" w="69302">
                    <a:moveTo>
                      <a:pt x="3049" y="117063"/>
                    </a:moveTo>
                    <a:cubicBezTo>
                      <a:pt x="3886" y="119136"/>
                      <a:pt x="4940" y="121115"/>
                      <a:pt x="6192" y="122968"/>
                    </a:cubicBezTo>
                    <a:cubicBezTo>
                      <a:pt x="7465" y="124892"/>
                      <a:pt x="8934" y="126680"/>
                      <a:pt x="10574" y="128302"/>
                    </a:cubicBezTo>
                    <a:lnTo>
                      <a:pt x="13431" y="130874"/>
                    </a:lnTo>
                    <a:cubicBezTo>
                      <a:pt x="14472" y="131659"/>
                      <a:pt x="15554" y="132390"/>
                      <a:pt x="16670" y="133065"/>
                    </a:cubicBezTo>
                    <a:cubicBezTo>
                      <a:pt x="17751" y="133692"/>
                      <a:pt x="18863" y="134265"/>
                      <a:pt x="20004" y="134779"/>
                    </a:cubicBezTo>
                    <a:lnTo>
                      <a:pt x="23528" y="136303"/>
                    </a:lnTo>
                    <a:lnTo>
                      <a:pt x="23528" y="150114"/>
                    </a:lnTo>
                    <a:cubicBezTo>
                      <a:pt x="23551" y="151624"/>
                      <a:pt x="23875" y="153114"/>
                      <a:pt x="24480" y="154496"/>
                    </a:cubicBezTo>
                    <a:cubicBezTo>
                      <a:pt x="25575" y="157233"/>
                      <a:pt x="27744" y="159402"/>
                      <a:pt x="30481" y="160497"/>
                    </a:cubicBezTo>
                    <a:cubicBezTo>
                      <a:pt x="31870" y="161073"/>
                      <a:pt x="33360" y="161364"/>
                      <a:pt x="34863" y="161354"/>
                    </a:cubicBezTo>
                    <a:lnTo>
                      <a:pt x="35339" y="161354"/>
                    </a:lnTo>
                    <a:cubicBezTo>
                      <a:pt x="36843" y="161375"/>
                      <a:pt x="38335" y="161082"/>
                      <a:pt x="39720" y="160497"/>
                    </a:cubicBezTo>
                    <a:cubicBezTo>
                      <a:pt x="41066" y="159896"/>
                      <a:pt x="42293" y="159057"/>
                      <a:pt x="43340" y="158020"/>
                    </a:cubicBezTo>
                    <a:cubicBezTo>
                      <a:pt x="44379" y="156994"/>
                      <a:pt x="45191" y="155761"/>
                      <a:pt x="45721" y="154401"/>
                    </a:cubicBezTo>
                    <a:cubicBezTo>
                      <a:pt x="46307" y="153016"/>
                      <a:pt x="46599" y="151523"/>
                      <a:pt x="46578" y="150019"/>
                    </a:cubicBezTo>
                    <a:lnTo>
                      <a:pt x="46578" y="136208"/>
                    </a:lnTo>
                    <a:lnTo>
                      <a:pt x="50103" y="134684"/>
                    </a:lnTo>
                    <a:cubicBezTo>
                      <a:pt x="51252" y="134155"/>
                      <a:pt x="52367" y="133550"/>
                      <a:pt x="53436" y="132874"/>
                    </a:cubicBezTo>
                    <a:cubicBezTo>
                      <a:pt x="54528" y="132208"/>
                      <a:pt x="55578" y="131477"/>
                      <a:pt x="56580" y="130683"/>
                    </a:cubicBezTo>
                    <a:cubicBezTo>
                      <a:pt x="57579" y="129879"/>
                      <a:pt x="58533" y="129021"/>
                      <a:pt x="59437" y="128112"/>
                    </a:cubicBezTo>
                    <a:cubicBezTo>
                      <a:pt x="61048" y="126488"/>
                      <a:pt x="62484" y="124700"/>
                      <a:pt x="63723" y="122778"/>
                    </a:cubicBezTo>
                    <a:cubicBezTo>
                      <a:pt x="65043" y="120950"/>
                      <a:pt x="66130" y="118967"/>
                      <a:pt x="66962" y="116872"/>
                    </a:cubicBezTo>
                    <a:cubicBezTo>
                      <a:pt x="67753" y="114762"/>
                      <a:pt x="68390" y="112597"/>
                      <a:pt x="68867" y="110395"/>
                    </a:cubicBezTo>
                    <a:cubicBezTo>
                      <a:pt x="69556" y="105933"/>
                      <a:pt x="69426" y="101382"/>
                      <a:pt x="68486" y="96965"/>
                    </a:cubicBezTo>
                    <a:cubicBezTo>
                      <a:pt x="68098" y="94741"/>
                      <a:pt x="67459" y="92568"/>
                      <a:pt x="66581" y="90488"/>
                    </a:cubicBezTo>
                    <a:cubicBezTo>
                      <a:pt x="65653" y="88440"/>
                      <a:pt x="64570" y="86465"/>
                      <a:pt x="63342" y="84582"/>
                    </a:cubicBezTo>
                    <a:cubicBezTo>
                      <a:pt x="62096" y="82667"/>
                      <a:pt x="60626" y="80908"/>
                      <a:pt x="58961" y="79344"/>
                    </a:cubicBezTo>
                    <a:cubicBezTo>
                      <a:pt x="58079" y="78411"/>
                      <a:pt x="57123" y="77551"/>
                      <a:pt x="56103" y="76772"/>
                    </a:cubicBezTo>
                    <a:lnTo>
                      <a:pt x="52960" y="74486"/>
                    </a:lnTo>
                    <a:cubicBezTo>
                      <a:pt x="51857" y="73809"/>
                      <a:pt x="50712" y="73205"/>
                      <a:pt x="49531" y="72676"/>
                    </a:cubicBezTo>
                    <a:cubicBezTo>
                      <a:pt x="48400" y="72071"/>
                      <a:pt x="47222" y="71562"/>
                      <a:pt x="46007" y="71152"/>
                    </a:cubicBezTo>
                    <a:lnTo>
                      <a:pt x="46007" y="11240"/>
                    </a:lnTo>
                    <a:cubicBezTo>
                      <a:pt x="46017" y="9706"/>
                      <a:pt x="45726" y="8185"/>
                      <a:pt x="45150" y="6763"/>
                    </a:cubicBezTo>
                    <a:cubicBezTo>
                      <a:pt x="44559" y="5440"/>
                      <a:pt x="43718" y="4243"/>
                      <a:pt x="42673" y="3239"/>
                    </a:cubicBezTo>
                    <a:cubicBezTo>
                      <a:pt x="41683" y="2202"/>
                      <a:pt x="40480" y="1389"/>
                      <a:pt x="39149" y="858"/>
                    </a:cubicBezTo>
                    <a:cubicBezTo>
                      <a:pt x="37727" y="281"/>
                      <a:pt x="36206" y="-10"/>
                      <a:pt x="34672" y="0"/>
                    </a:cubicBezTo>
                    <a:lnTo>
                      <a:pt x="34196" y="0"/>
                    </a:lnTo>
                    <a:cubicBezTo>
                      <a:pt x="32693" y="-10"/>
                      <a:pt x="31203" y="281"/>
                      <a:pt x="29814" y="858"/>
                    </a:cubicBezTo>
                    <a:cubicBezTo>
                      <a:pt x="27174" y="2095"/>
                      <a:pt x="25051" y="4218"/>
                      <a:pt x="23814" y="6858"/>
                    </a:cubicBezTo>
                    <a:cubicBezTo>
                      <a:pt x="23237" y="8247"/>
                      <a:pt x="22946" y="9737"/>
                      <a:pt x="22956" y="11240"/>
                    </a:cubicBezTo>
                    <a:lnTo>
                      <a:pt x="22956" y="71247"/>
                    </a:lnTo>
                    <a:cubicBezTo>
                      <a:pt x="21744" y="71624"/>
                      <a:pt x="20565" y="72103"/>
                      <a:pt x="19432" y="72676"/>
                    </a:cubicBezTo>
                    <a:cubicBezTo>
                      <a:pt x="18291" y="73222"/>
                      <a:pt x="17178" y="73826"/>
                      <a:pt x="16098" y="74486"/>
                    </a:cubicBezTo>
                    <a:cubicBezTo>
                      <a:pt x="14998" y="75138"/>
                      <a:pt x="13948" y="75871"/>
                      <a:pt x="12955" y="76677"/>
                    </a:cubicBezTo>
                    <a:lnTo>
                      <a:pt x="10002" y="79248"/>
                    </a:lnTo>
                    <a:cubicBezTo>
                      <a:pt x="8415" y="80892"/>
                      <a:pt x="6979" y="82677"/>
                      <a:pt x="5716" y="84582"/>
                    </a:cubicBezTo>
                    <a:cubicBezTo>
                      <a:pt x="3231" y="88346"/>
                      <a:pt x="1486" y="92548"/>
                      <a:pt x="573" y="96965"/>
                    </a:cubicBezTo>
                    <a:cubicBezTo>
                      <a:pt x="186" y="99230"/>
                      <a:pt x="-6" y="101524"/>
                      <a:pt x="1" y="103823"/>
                    </a:cubicBezTo>
                    <a:cubicBezTo>
                      <a:pt x="-18" y="106094"/>
                      <a:pt x="206" y="108361"/>
                      <a:pt x="668" y="110586"/>
                    </a:cubicBezTo>
                    <a:cubicBezTo>
                      <a:pt x="1250" y="112816"/>
                      <a:pt x="2047" y="114986"/>
                      <a:pt x="3049" y="117063"/>
                    </a:cubicBezTo>
                    <a:close/>
                    <a:moveTo>
                      <a:pt x="24290" y="99346"/>
                    </a:moveTo>
                    <a:cubicBezTo>
                      <a:pt x="24854" y="97953"/>
                      <a:pt x="25697" y="96689"/>
                      <a:pt x="26766" y="95631"/>
                    </a:cubicBezTo>
                    <a:cubicBezTo>
                      <a:pt x="28906" y="93463"/>
                      <a:pt x="31817" y="92231"/>
                      <a:pt x="34863" y="92202"/>
                    </a:cubicBezTo>
                    <a:lnTo>
                      <a:pt x="34863" y="92202"/>
                    </a:lnTo>
                    <a:cubicBezTo>
                      <a:pt x="36372" y="92225"/>
                      <a:pt x="37862" y="92549"/>
                      <a:pt x="39244" y="93155"/>
                    </a:cubicBezTo>
                    <a:cubicBezTo>
                      <a:pt x="40638" y="93719"/>
                      <a:pt x="41902" y="94562"/>
                      <a:pt x="42959" y="95631"/>
                    </a:cubicBezTo>
                    <a:cubicBezTo>
                      <a:pt x="44007" y="96670"/>
                      <a:pt x="44847" y="97898"/>
                      <a:pt x="45435" y="99251"/>
                    </a:cubicBezTo>
                    <a:cubicBezTo>
                      <a:pt x="46009" y="100677"/>
                      <a:pt x="46331" y="102191"/>
                      <a:pt x="46388" y="103728"/>
                    </a:cubicBezTo>
                    <a:cubicBezTo>
                      <a:pt x="46479" y="104487"/>
                      <a:pt x="46479" y="105254"/>
                      <a:pt x="46388" y="106014"/>
                    </a:cubicBezTo>
                    <a:cubicBezTo>
                      <a:pt x="46287" y="106734"/>
                      <a:pt x="46094" y="107438"/>
                      <a:pt x="45816" y="108109"/>
                    </a:cubicBezTo>
                    <a:cubicBezTo>
                      <a:pt x="45505" y="108795"/>
                      <a:pt x="45154" y="109463"/>
                      <a:pt x="44769" y="110109"/>
                    </a:cubicBezTo>
                    <a:cubicBezTo>
                      <a:pt x="44313" y="110755"/>
                      <a:pt x="43803" y="111360"/>
                      <a:pt x="43245" y="111919"/>
                    </a:cubicBezTo>
                    <a:lnTo>
                      <a:pt x="41530" y="113348"/>
                    </a:lnTo>
                    <a:lnTo>
                      <a:pt x="39530" y="114396"/>
                    </a:lnTo>
                    <a:lnTo>
                      <a:pt x="37434" y="115062"/>
                    </a:lnTo>
                    <a:lnTo>
                      <a:pt x="35148" y="115062"/>
                    </a:lnTo>
                    <a:lnTo>
                      <a:pt x="35148" y="115062"/>
                    </a:lnTo>
                    <a:cubicBezTo>
                      <a:pt x="33645" y="115073"/>
                      <a:pt x="32156" y="114781"/>
                      <a:pt x="30767" y="114205"/>
                    </a:cubicBezTo>
                    <a:cubicBezTo>
                      <a:pt x="29373" y="113641"/>
                      <a:pt x="28109" y="112798"/>
                      <a:pt x="27052" y="111729"/>
                    </a:cubicBezTo>
                    <a:cubicBezTo>
                      <a:pt x="26004" y="110690"/>
                      <a:pt x="25164" y="109462"/>
                      <a:pt x="24576" y="108109"/>
                    </a:cubicBezTo>
                    <a:cubicBezTo>
                      <a:pt x="24009" y="106685"/>
                      <a:pt x="23717" y="105166"/>
                      <a:pt x="23718" y="103632"/>
                    </a:cubicBezTo>
                    <a:cubicBezTo>
                      <a:pt x="23577" y="102179"/>
                      <a:pt x="23774" y="100712"/>
                      <a:pt x="24290" y="99346"/>
                    </a:cubicBezTo>
                    <a:close/>
                  </a:path>
                </a:pathLst>
              </a:custGeom>
              <a:solidFill>
                <a:srgbClr val="0021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147"/>
              <p:cNvSpPr/>
              <p:nvPr/>
            </p:nvSpPr>
            <p:spPr>
              <a:xfrm>
                <a:off x="1175406" y="1186954"/>
                <a:ext cx="69819" cy="161163"/>
              </a:xfrm>
              <a:custGeom>
                <a:rect b="b" l="l" r="r" t="t"/>
                <a:pathLst>
                  <a:path extrusionOk="0" h="161163" w="69819">
                    <a:moveTo>
                      <a:pt x="6954" y="123730"/>
                    </a:moveTo>
                    <a:cubicBezTo>
                      <a:pt x="9054" y="126498"/>
                      <a:pt x="11521" y="128965"/>
                      <a:pt x="14289" y="131064"/>
                    </a:cubicBezTo>
                    <a:cubicBezTo>
                      <a:pt x="17175" y="133220"/>
                      <a:pt x="20391" y="134893"/>
                      <a:pt x="23814" y="136017"/>
                    </a:cubicBezTo>
                    <a:lnTo>
                      <a:pt x="23814" y="149924"/>
                    </a:lnTo>
                    <a:cubicBezTo>
                      <a:pt x="23803" y="151427"/>
                      <a:pt x="24095" y="152916"/>
                      <a:pt x="24671" y="154305"/>
                    </a:cubicBezTo>
                    <a:cubicBezTo>
                      <a:pt x="25908" y="156945"/>
                      <a:pt x="28031" y="159068"/>
                      <a:pt x="30672" y="160306"/>
                    </a:cubicBezTo>
                    <a:cubicBezTo>
                      <a:pt x="32063" y="160872"/>
                      <a:pt x="33551" y="161163"/>
                      <a:pt x="35053" y="161163"/>
                    </a:cubicBezTo>
                    <a:lnTo>
                      <a:pt x="35625" y="161163"/>
                    </a:lnTo>
                    <a:cubicBezTo>
                      <a:pt x="37134" y="161140"/>
                      <a:pt x="38624" y="160816"/>
                      <a:pt x="40006" y="160211"/>
                    </a:cubicBezTo>
                    <a:cubicBezTo>
                      <a:pt x="42695" y="159077"/>
                      <a:pt x="44821" y="156917"/>
                      <a:pt x="45912" y="154210"/>
                    </a:cubicBezTo>
                    <a:cubicBezTo>
                      <a:pt x="46517" y="152828"/>
                      <a:pt x="46841" y="151338"/>
                      <a:pt x="46864" y="149828"/>
                    </a:cubicBezTo>
                    <a:lnTo>
                      <a:pt x="46864" y="136017"/>
                    </a:lnTo>
                    <a:lnTo>
                      <a:pt x="50388" y="134493"/>
                    </a:lnTo>
                    <a:cubicBezTo>
                      <a:pt x="52690" y="133404"/>
                      <a:pt x="54861" y="132062"/>
                      <a:pt x="56865" y="130492"/>
                    </a:cubicBezTo>
                    <a:cubicBezTo>
                      <a:pt x="57916" y="129714"/>
                      <a:pt x="58903" y="128854"/>
                      <a:pt x="59818" y="127921"/>
                    </a:cubicBezTo>
                    <a:cubicBezTo>
                      <a:pt x="61429" y="126297"/>
                      <a:pt x="62865" y="124509"/>
                      <a:pt x="64104" y="122587"/>
                    </a:cubicBezTo>
                    <a:cubicBezTo>
                      <a:pt x="67809" y="116921"/>
                      <a:pt x="69794" y="110305"/>
                      <a:pt x="69819" y="103537"/>
                    </a:cubicBezTo>
                    <a:cubicBezTo>
                      <a:pt x="69719" y="101069"/>
                      <a:pt x="69400" y="98614"/>
                      <a:pt x="68867" y="96203"/>
                    </a:cubicBezTo>
                    <a:cubicBezTo>
                      <a:pt x="68389" y="94020"/>
                      <a:pt x="67719" y="91885"/>
                      <a:pt x="66867" y="89821"/>
                    </a:cubicBezTo>
                    <a:cubicBezTo>
                      <a:pt x="66035" y="87726"/>
                      <a:pt x="64947" y="85743"/>
                      <a:pt x="63628" y="83915"/>
                    </a:cubicBezTo>
                    <a:cubicBezTo>
                      <a:pt x="62387" y="82024"/>
                      <a:pt x="60951" y="80267"/>
                      <a:pt x="59342" y="78677"/>
                    </a:cubicBezTo>
                    <a:cubicBezTo>
                      <a:pt x="58427" y="77743"/>
                      <a:pt x="57440" y="76883"/>
                      <a:pt x="56389" y="76105"/>
                    </a:cubicBezTo>
                    <a:cubicBezTo>
                      <a:pt x="55403" y="75289"/>
                      <a:pt x="54352" y="74557"/>
                      <a:pt x="53246" y="73914"/>
                    </a:cubicBezTo>
                    <a:cubicBezTo>
                      <a:pt x="52166" y="73255"/>
                      <a:pt x="51053" y="72650"/>
                      <a:pt x="49912" y="72104"/>
                    </a:cubicBezTo>
                    <a:cubicBezTo>
                      <a:pt x="48772" y="71547"/>
                      <a:pt x="47595" y="71070"/>
                      <a:pt x="46388" y="70676"/>
                    </a:cubicBezTo>
                    <a:lnTo>
                      <a:pt x="46388" y="10668"/>
                    </a:lnTo>
                    <a:cubicBezTo>
                      <a:pt x="46365" y="9158"/>
                      <a:pt x="46041" y="7669"/>
                      <a:pt x="45435" y="6287"/>
                    </a:cubicBezTo>
                    <a:cubicBezTo>
                      <a:pt x="44867" y="4974"/>
                      <a:pt x="44060" y="3780"/>
                      <a:pt x="43054" y="2762"/>
                    </a:cubicBezTo>
                    <a:cubicBezTo>
                      <a:pt x="41964" y="1895"/>
                      <a:pt x="40695" y="1276"/>
                      <a:pt x="39339" y="953"/>
                    </a:cubicBezTo>
                    <a:cubicBezTo>
                      <a:pt x="37957" y="347"/>
                      <a:pt x="36468" y="23"/>
                      <a:pt x="34958" y="0"/>
                    </a:cubicBezTo>
                    <a:lnTo>
                      <a:pt x="34482" y="0"/>
                    </a:lnTo>
                    <a:cubicBezTo>
                      <a:pt x="32880" y="24"/>
                      <a:pt x="31297" y="347"/>
                      <a:pt x="29814" y="953"/>
                    </a:cubicBezTo>
                    <a:cubicBezTo>
                      <a:pt x="28472" y="1518"/>
                      <a:pt x="27245" y="2325"/>
                      <a:pt x="26195" y="3334"/>
                    </a:cubicBezTo>
                    <a:cubicBezTo>
                      <a:pt x="25176" y="4376"/>
                      <a:pt x="24367" y="5605"/>
                      <a:pt x="23814" y="6953"/>
                    </a:cubicBezTo>
                    <a:cubicBezTo>
                      <a:pt x="23237" y="8342"/>
                      <a:pt x="22946" y="9832"/>
                      <a:pt x="22956" y="11335"/>
                    </a:cubicBezTo>
                    <a:lnTo>
                      <a:pt x="22956" y="71342"/>
                    </a:lnTo>
                    <a:cubicBezTo>
                      <a:pt x="21744" y="71719"/>
                      <a:pt x="20565" y="72198"/>
                      <a:pt x="19432" y="72771"/>
                    </a:cubicBezTo>
                    <a:cubicBezTo>
                      <a:pt x="18291" y="73317"/>
                      <a:pt x="17179" y="73921"/>
                      <a:pt x="16098" y="74581"/>
                    </a:cubicBezTo>
                    <a:lnTo>
                      <a:pt x="12955" y="76771"/>
                    </a:lnTo>
                    <a:lnTo>
                      <a:pt x="10098" y="79343"/>
                    </a:lnTo>
                    <a:cubicBezTo>
                      <a:pt x="8427" y="80938"/>
                      <a:pt x="6955" y="82728"/>
                      <a:pt x="5716" y="84677"/>
                    </a:cubicBezTo>
                    <a:cubicBezTo>
                      <a:pt x="4483" y="86541"/>
                      <a:pt x="3430" y="88519"/>
                      <a:pt x="2573" y="90583"/>
                    </a:cubicBezTo>
                    <a:cubicBezTo>
                      <a:pt x="1708" y="92668"/>
                      <a:pt x="1069" y="94839"/>
                      <a:pt x="668" y="97060"/>
                    </a:cubicBezTo>
                    <a:cubicBezTo>
                      <a:pt x="206" y="99284"/>
                      <a:pt x="-18" y="101551"/>
                      <a:pt x="1" y="103823"/>
                    </a:cubicBezTo>
                    <a:cubicBezTo>
                      <a:pt x="6" y="107486"/>
                      <a:pt x="617" y="111122"/>
                      <a:pt x="1811" y="114586"/>
                    </a:cubicBezTo>
                    <a:cubicBezTo>
                      <a:pt x="3050" y="117878"/>
                      <a:pt x="4785" y="120961"/>
                      <a:pt x="6954" y="123730"/>
                    </a:cubicBezTo>
                    <a:close/>
                    <a:moveTo>
                      <a:pt x="24290" y="99060"/>
                    </a:moveTo>
                    <a:cubicBezTo>
                      <a:pt x="24913" y="97727"/>
                      <a:pt x="25749" y="96504"/>
                      <a:pt x="26766" y="95440"/>
                    </a:cubicBezTo>
                    <a:cubicBezTo>
                      <a:pt x="27824" y="94371"/>
                      <a:pt x="29088" y="93528"/>
                      <a:pt x="30481" y="92964"/>
                    </a:cubicBezTo>
                    <a:cubicBezTo>
                      <a:pt x="31894" y="92348"/>
                      <a:pt x="33417" y="92024"/>
                      <a:pt x="34958" y="92012"/>
                    </a:cubicBezTo>
                    <a:lnTo>
                      <a:pt x="34958" y="92012"/>
                    </a:lnTo>
                    <a:cubicBezTo>
                      <a:pt x="36499" y="92024"/>
                      <a:pt x="38022" y="92348"/>
                      <a:pt x="39435" y="92964"/>
                    </a:cubicBezTo>
                    <a:cubicBezTo>
                      <a:pt x="40763" y="93554"/>
                      <a:pt x="41986" y="94358"/>
                      <a:pt x="43054" y="95345"/>
                    </a:cubicBezTo>
                    <a:cubicBezTo>
                      <a:pt x="44124" y="96403"/>
                      <a:pt x="44967" y="97667"/>
                      <a:pt x="45531" y="99060"/>
                    </a:cubicBezTo>
                    <a:cubicBezTo>
                      <a:pt x="46207" y="100453"/>
                      <a:pt x="46535" y="101989"/>
                      <a:pt x="46483" y="103537"/>
                    </a:cubicBezTo>
                    <a:cubicBezTo>
                      <a:pt x="46484" y="105070"/>
                      <a:pt x="46193" y="106590"/>
                      <a:pt x="45626" y="108014"/>
                    </a:cubicBezTo>
                    <a:cubicBezTo>
                      <a:pt x="44427" y="110736"/>
                      <a:pt x="42252" y="112910"/>
                      <a:pt x="39530" y="114110"/>
                    </a:cubicBezTo>
                    <a:cubicBezTo>
                      <a:pt x="38126" y="114753"/>
                      <a:pt x="36597" y="115078"/>
                      <a:pt x="35053" y="115062"/>
                    </a:cubicBezTo>
                    <a:lnTo>
                      <a:pt x="35053" y="115062"/>
                    </a:lnTo>
                    <a:cubicBezTo>
                      <a:pt x="32008" y="115125"/>
                      <a:pt x="29075" y="113917"/>
                      <a:pt x="26957" y="111728"/>
                    </a:cubicBezTo>
                    <a:cubicBezTo>
                      <a:pt x="25887" y="110671"/>
                      <a:pt x="25044" y="109407"/>
                      <a:pt x="24480" y="108014"/>
                    </a:cubicBezTo>
                    <a:cubicBezTo>
                      <a:pt x="23864" y="106601"/>
                      <a:pt x="23540" y="105078"/>
                      <a:pt x="23528" y="103537"/>
                    </a:cubicBezTo>
                    <a:cubicBezTo>
                      <a:pt x="23497" y="102010"/>
                      <a:pt x="23756" y="100491"/>
                      <a:pt x="24290" y="99060"/>
                    </a:cubicBezTo>
                    <a:close/>
                  </a:path>
                </a:pathLst>
              </a:custGeom>
              <a:solidFill>
                <a:srgbClr val="0021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147"/>
              <p:cNvSpPr/>
              <p:nvPr/>
            </p:nvSpPr>
            <p:spPr>
              <a:xfrm>
                <a:off x="1256178" y="1186192"/>
                <a:ext cx="69153" cy="161640"/>
              </a:xfrm>
              <a:custGeom>
                <a:rect b="b" l="l" r="r" t="t"/>
                <a:pathLst>
                  <a:path extrusionOk="0" h="161640" w="69153">
                    <a:moveTo>
                      <a:pt x="2763" y="71247"/>
                    </a:moveTo>
                    <a:cubicBezTo>
                      <a:pt x="3615" y="73363"/>
                      <a:pt x="4702" y="75375"/>
                      <a:pt x="6002" y="77248"/>
                    </a:cubicBezTo>
                    <a:cubicBezTo>
                      <a:pt x="7267" y="79122"/>
                      <a:pt x="8702" y="80876"/>
                      <a:pt x="10288" y="82487"/>
                    </a:cubicBezTo>
                    <a:cubicBezTo>
                      <a:pt x="11203" y="83420"/>
                      <a:pt x="12190" y="84280"/>
                      <a:pt x="13241" y="85059"/>
                    </a:cubicBezTo>
                    <a:lnTo>
                      <a:pt x="16384" y="87249"/>
                    </a:lnTo>
                    <a:lnTo>
                      <a:pt x="19718" y="89059"/>
                    </a:lnTo>
                    <a:lnTo>
                      <a:pt x="23242" y="90488"/>
                    </a:lnTo>
                    <a:lnTo>
                      <a:pt x="23242" y="150400"/>
                    </a:lnTo>
                    <a:cubicBezTo>
                      <a:pt x="23221" y="151904"/>
                      <a:pt x="23514" y="153397"/>
                      <a:pt x="24099" y="154782"/>
                    </a:cubicBezTo>
                    <a:cubicBezTo>
                      <a:pt x="24688" y="156134"/>
                      <a:pt x="25528" y="157363"/>
                      <a:pt x="26576" y="158401"/>
                    </a:cubicBezTo>
                    <a:cubicBezTo>
                      <a:pt x="28664" y="160506"/>
                      <a:pt x="31516" y="161675"/>
                      <a:pt x="34482" y="161640"/>
                    </a:cubicBezTo>
                    <a:lnTo>
                      <a:pt x="35053" y="161640"/>
                    </a:lnTo>
                    <a:cubicBezTo>
                      <a:pt x="36555" y="161640"/>
                      <a:pt x="38043" y="161349"/>
                      <a:pt x="39435" y="160782"/>
                    </a:cubicBezTo>
                    <a:cubicBezTo>
                      <a:pt x="40758" y="160192"/>
                      <a:pt x="41955" y="159351"/>
                      <a:pt x="42959" y="158306"/>
                    </a:cubicBezTo>
                    <a:cubicBezTo>
                      <a:pt x="43998" y="157280"/>
                      <a:pt x="44810" y="156046"/>
                      <a:pt x="45340" y="154686"/>
                    </a:cubicBezTo>
                    <a:cubicBezTo>
                      <a:pt x="45969" y="153315"/>
                      <a:pt x="46263" y="151813"/>
                      <a:pt x="46197" y="150305"/>
                    </a:cubicBezTo>
                    <a:lnTo>
                      <a:pt x="46197" y="90393"/>
                    </a:lnTo>
                    <a:lnTo>
                      <a:pt x="49722" y="88964"/>
                    </a:lnTo>
                    <a:lnTo>
                      <a:pt x="53055" y="87059"/>
                    </a:lnTo>
                    <a:cubicBezTo>
                      <a:pt x="54176" y="86440"/>
                      <a:pt x="55230" y="85705"/>
                      <a:pt x="56199" y="84868"/>
                    </a:cubicBezTo>
                    <a:cubicBezTo>
                      <a:pt x="57249" y="84090"/>
                      <a:pt x="58236" y="83230"/>
                      <a:pt x="59151" y="82296"/>
                    </a:cubicBezTo>
                    <a:cubicBezTo>
                      <a:pt x="60738" y="80686"/>
                      <a:pt x="62173" y="78931"/>
                      <a:pt x="63438" y="77058"/>
                    </a:cubicBezTo>
                    <a:cubicBezTo>
                      <a:pt x="64672" y="75160"/>
                      <a:pt x="65724" y="73151"/>
                      <a:pt x="66581" y="71057"/>
                    </a:cubicBezTo>
                    <a:cubicBezTo>
                      <a:pt x="67446" y="69005"/>
                      <a:pt x="68085" y="66865"/>
                      <a:pt x="68486" y="64675"/>
                    </a:cubicBezTo>
                    <a:cubicBezTo>
                      <a:pt x="68944" y="62419"/>
                      <a:pt x="69167" y="60120"/>
                      <a:pt x="69153" y="57817"/>
                    </a:cubicBezTo>
                    <a:cubicBezTo>
                      <a:pt x="69172" y="55545"/>
                      <a:pt x="68948" y="53278"/>
                      <a:pt x="68486" y="51054"/>
                    </a:cubicBezTo>
                    <a:cubicBezTo>
                      <a:pt x="67572" y="46638"/>
                      <a:pt x="65827" y="42435"/>
                      <a:pt x="63342" y="38672"/>
                    </a:cubicBezTo>
                    <a:cubicBezTo>
                      <a:pt x="62015" y="36818"/>
                      <a:pt x="60551" y="35068"/>
                      <a:pt x="58961" y="33433"/>
                    </a:cubicBezTo>
                    <a:cubicBezTo>
                      <a:pt x="58046" y="32500"/>
                      <a:pt x="57059" y="31639"/>
                      <a:pt x="56008" y="30861"/>
                    </a:cubicBezTo>
                    <a:cubicBezTo>
                      <a:pt x="55016" y="30055"/>
                      <a:pt x="53965" y="29323"/>
                      <a:pt x="52865" y="28671"/>
                    </a:cubicBezTo>
                    <a:cubicBezTo>
                      <a:pt x="51785" y="28010"/>
                      <a:pt x="50672" y="27407"/>
                      <a:pt x="49531" y="26861"/>
                    </a:cubicBezTo>
                    <a:lnTo>
                      <a:pt x="46007" y="25432"/>
                    </a:lnTo>
                    <a:lnTo>
                      <a:pt x="46007" y="11240"/>
                    </a:lnTo>
                    <a:cubicBezTo>
                      <a:pt x="46028" y="9736"/>
                      <a:pt x="45735" y="8243"/>
                      <a:pt x="45150" y="6858"/>
                    </a:cubicBezTo>
                    <a:cubicBezTo>
                      <a:pt x="44584" y="5493"/>
                      <a:pt x="43740" y="4261"/>
                      <a:pt x="42673" y="3239"/>
                    </a:cubicBezTo>
                    <a:cubicBezTo>
                      <a:pt x="41683" y="2202"/>
                      <a:pt x="40480" y="1389"/>
                      <a:pt x="39149" y="858"/>
                    </a:cubicBezTo>
                    <a:cubicBezTo>
                      <a:pt x="37760" y="281"/>
                      <a:pt x="36270" y="-10"/>
                      <a:pt x="34767" y="0"/>
                    </a:cubicBezTo>
                    <a:lnTo>
                      <a:pt x="34196" y="0"/>
                    </a:lnTo>
                    <a:cubicBezTo>
                      <a:pt x="32693" y="-10"/>
                      <a:pt x="31203" y="281"/>
                      <a:pt x="29814" y="858"/>
                    </a:cubicBezTo>
                    <a:cubicBezTo>
                      <a:pt x="28478" y="1425"/>
                      <a:pt x="27277" y="2269"/>
                      <a:pt x="26290" y="3334"/>
                    </a:cubicBezTo>
                    <a:cubicBezTo>
                      <a:pt x="25253" y="4325"/>
                      <a:pt x="24440" y="5527"/>
                      <a:pt x="23909" y="6858"/>
                    </a:cubicBezTo>
                    <a:cubicBezTo>
                      <a:pt x="23313" y="8244"/>
                      <a:pt x="22989" y="9732"/>
                      <a:pt x="22956" y="11240"/>
                    </a:cubicBezTo>
                    <a:lnTo>
                      <a:pt x="22956" y="25527"/>
                    </a:lnTo>
                    <a:cubicBezTo>
                      <a:pt x="21718" y="25527"/>
                      <a:pt x="20575" y="26480"/>
                      <a:pt x="19432" y="26956"/>
                    </a:cubicBezTo>
                    <a:cubicBezTo>
                      <a:pt x="18291" y="27502"/>
                      <a:pt x="17179" y="28106"/>
                      <a:pt x="16098" y="28766"/>
                    </a:cubicBezTo>
                    <a:cubicBezTo>
                      <a:pt x="15006" y="29465"/>
                      <a:pt x="13956" y="30228"/>
                      <a:pt x="12955" y="31052"/>
                    </a:cubicBezTo>
                    <a:cubicBezTo>
                      <a:pt x="11915" y="31807"/>
                      <a:pt x="10958" y="32669"/>
                      <a:pt x="10098" y="33624"/>
                    </a:cubicBezTo>
                    <a:cubicBezTo>
                      <a:pt x="8458" y="35212"/>
                      <a:pt x="6991" y="36968"/>
                      <a:pt x="5716" y="38862"/>
                    </a:cubicBezTo>
                    <a:cubicBezTo>
                      <a:pt x="4482" y="40760"/>
                      <a:pt x="3430" y="42768"/>
                      <a:pt x="2573" y="44863"/>
                    </a:cubicBezTo>
                    <a:cubicBezTo>
                      <a:pt x="1738" y="46925"/>
                      <a:pt x="1100" y="49063"/>
                      <a:pt x="668" y="51245"/>
                    </a:cubicBezTo>
                    <a:cubicBezTo>
                      <a:pt x="206" y="53501"/>
                      <a:pt x="-18" y="55800"/>
                      <a:pt x="1" y="58103"/>
                    </a:cubicBezTo>
                    <a:cubicBezTo>
                      <a:pt x="30" y="60372"/>
                      <a:pt x="253" y="62635"/>
                      <a:pt x="668" y="64866"/>
                    </a:cubicBezTo>
                    <a:cubicBezTo>
                      <a:pt x="1163" y="67054"/>
                      <a:pt x="1865" y="69191"/>
                      <a:pt x="2763" y="71247"/>
                    </a:cubicBezTo>
                    <a:close/>
                    <a:moveTo>
                      <a:pt x="23337" y="55722"/>
                    </a:moveTo>
                    <a:cubicBezTo>
                      <a:pt x="23515" y="54979"/>
                      <a:pt x="23738" y="54247"/>
                      <a:pt x="24004" y="53531"/>
                    </a:cubicBezTo>
                    <a:cubicBezTo>
                      <a:pt x="24296" y="52866"/>
                      <a:pt x="24647" y="52229"/>
                      <a:pt x="25052" y="51626"/>
                    </a:cubicBezTo>
                    <a:lnTo>
                      <a:pt x="26481" y="49816"/>
                    </a:lnTo>
                    <a:lnTo>
                      <a:pt x="28290" y="48292"/>
                    </a:lnTo>
                    <a:cubicBezTo>
                      <a:pt x="28888" y="47801"/>
                      <a:pt x="29564" y="47415"/>
                      <a:pt x="30291" y="47149"/>
                    </a:cubicBezTo>
                    <a:cubicBezTo>
                      <a:pt x="30954" y="46828"/>
                      <a:pt x="31659" y="46603"/>
                      <a:pt x="32386" y="46482"/>
                    </a:cubicBezTo>
                    <a:cubicBezTo>
                      <a:pt x="33141" y="46340"/>
                      <a:pt x="33917" y="46340"/>
                      <a:pt x="34672" y="46482"/>
                    </a:cubicBezTo>
                    <a:cubicBezTo>
                      <a:pt x="36213" y="46495"/>
                      <a:pt x="37736" y="46818"/>
                      <a:pt x="39149" y="47435"/>
                    </a:cubicBezTo>
                    <a:cubicBezTo>
                      <a:pt x="40542" y="47999"/>
                      <a:pt x="41806" y="48842"/>
                      <a:pt x="42864" y="49911"/>
                    </a:cubicBezTo>
                    <a:cubicBezTo>
                      <a:pt x="43881" y="50975"/>
                      <a:pt x="44717" y="52197"/>
                      <a:pt x="45340" y="53531"/>
                    </a:cubicBezTo>
                    <a:cubicBezTo>
                      <a:pt x="46485" y="56405"/>
                      <a:pt x="46485" y="59610"/>
                      <a:pt x="45340" y="62484"/>
                    </a:cubicBezTo>
                    <a:cubicBezTo>
                      <a:pt x="44776" y="63878"/>
                      <a:pt x="43933" y="65142"/>
                      <a:pt x="42864" y="66199"/>
                    </a:cubicBezTo>
                    <a:cubicBezTo>
                      <a:pt x="41800" y="67216"/>
                      <a:pt x="40578" y="68053"/>
                      <a:pt x="39244" y="68676"/>
                    </a:cubicBezTo>
                    <a:cubicBezTo>
                      <a:pt x="37820" y="69242"/>
                      <a:pt x="36301" y="69533"/>
                      <a:pt x="34767" y="69533"/>
                    </a:cubicBezTo>
                    <a:lnTo>
                      <a:pt x="34767" y="69533"/>
                    </a:lnTo>
                    <a:cubicBezTo>
                      <a:pt x="33234" y="69534"/>
                      <a:pt x="31715" y="69242"/>
                      <a:pt x="30291" y="68676"/>
                    </a:cubicBezTo>
                    <a:cubicBezTo>
                      <a:pt x="27568" y="67476"/>
                      <a:pt x="25394" y="65302"/>
                      <a:pt x="24195" y="62580"/>
                    </a:cubicBezTo>
                    <a:cubicBezTo>
                      <a:pt x="23597" y="61161"/>
                      <a:pt x="23275" y="59642"/>
                      <a:pt x="23242" y="58103"/>
                    </a:cubicBezTo>
                    <a:cubicBezTo>
                      <a:pt x="23223" y="57307"/>
                      <a:pt x="23255" y="56512"/>
                      <a:pt x="23337" y="55722"/>
                    </a:cubicBezTo>
                    <a:close/>
                  </a:path>
                </a:pathLst>
              </a:custGeom>
              <a:solidFill>
                <a:srgbClr val="0021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147"/>
              <p:cNvSpPr/>
              <p:nvPr/>
            </p:nvSpPr>
            <p:spPr>
              <a:xfrm>
                <a:off x="1393260" y="1467860"/>
                <a:ext cx="25913" cy="24846"/>
              </a:xfrm>
              <a:custGeom>
                <a:rect b="b" l="l" r="r" t="t"/>
                <a:pathLst>
                  <a:path extrusionOk="0" h="24846" w="25913">
                    <a:moveTo>
                      <a:pt x="24273" y="5225"/>
                    </a:moveTo>
                    <a:lnTo>
                      <a:pt x="24273" y="5225"/>
                    </a:lnTo>
                    <a:cubicBezTo>
                      <a:pt x="23493" y="3975"/>
                      <a:pt x="22493" y="2878"/>
                      <a:pt x="21320" y="1987"/>
                    </a:cubicBezTo>
                    <a:cubicBezTo>
                      <a:pt x="20170" y="1158"/>
                      <a:pt x="18879" y="545"/>
                      <a:pt x="17510" y="177"/>
                    </a:cubicBezTo>
                    <a:cubicBezTo>
                      <a:pt x="16154" y="-59"/>
                      <a:pt x="14769" y="-59"/>
                      <a:pt x="13414" y="177"/>
                    </a:cubicBezTo>
                    <a:cubicBezTo>
                      <a:pt x="11971" y="331"/>
                      <a:pt x="10576" y="785"/>
                      <a:pt x="9318" y="1511"/>
                    </a:cubicBezTo>
                    <a:lnTo>
                      <a:pt x="8366" y="1511"/>
                    </a:lnTo>
                    <a:lnTo>
                      <a:pt x="7413" y="2082"/>
                    </a:lnTo>
                    <a:lnTo>
                      <a:pt x="6461" y="2082"/>
                    </a:lnTo>
                    <a:lnTo>
                      <a:pt x="5604" y="2558"/>
                    </a:lnTo>
                    <a:cubicBezTo>
                      <a:pt x="3092" y="3971"/>
                      <a:pt x="1166" y="6234"/>
                      <a:pt x="174" y="8940"/>
                    </a:cubicBezTo>
                    <a:cubicBezTo>
                      <a:pt x="-58" y="10296"/>
                      <a:pt x="-58" y="11680"/>
                      <a:pt x="174" y="13036"/>
                    </a:cubicBezTo>
                    <a:cubicBezTo>
                      <a:pt x="239" y="14489"/>
                      <a:pt x="595" y="15914"/>
                      <a:pt x="1222" y="17227"/>
                    </a:cubicBezTo>
                    <a:lnTo>
                      <a:pt x="1222" y="17227"/>
                    </a:lnTo>
                    <a:lnTo>
                      <a:pt x="1222" y="17227"/>
                    </a:lnTo>
                    <a:cubicBezTo>
                      <a:pt x="1865" y="18649"/>
                      <a:pt x="2807" y="19917"/>
                      <a:pt x="3984" y="20942"/>
                    </a:cubicBezTo>
                    <a:cubicBezTo>
                      <a:pt x="5139" y="21908"/>
                      <a:pt x="6463" y="22651"/>
                      <a:pt x="7890" y="23132"/>
                    </a:cubicBezTo>
                    <a:cubicBezTo>
                      <a:pt x="9134" y="23957"/>
                      <a:pt x="10524" y="24539"/>
                      <a:pt x="11985" y="24847"/>
                    </a:cubicBezTo>
                    <a:cubicBezTo>
                      <a:pt x="13546" y="24681"/>
                      <a:pt x="15065" y="24230"/>
                      <a:pt x="16462" y="23513"/>
                    </a:cubicBezTo>
                    <a:lnTo>
                      <a:pt x="17415" y="23037"/>
                    </a:lnTo>
                    <a:lnTo>
                      <a:pt x="18272" y="22466"/>
                    </a:lnTo>
                    <a:lnTo>
                      <a:pt x="19224" y="22466"/>
                    </a:lnTo>
                    <a:lnTo>
                      <a:pt x="20177" y="21894"/>
                    </a:lnTo>
                    <a:cubicBezTo>
                      <a:pt x="21550" y="21175"/>
                      <a:pt x="22752" y="20168"/>
                      <a:pt x="23701" y="18941"/>
                    </a:cubicBezTo>
                    <a:cubicBezTo>
                      <a:pt x="24627" y="17754"/>
                      <a:pt x="25307" y="16394"/>
                      <a:pt x="25701" y="14941"/>
                    </a:cubicBezTo>
                    <a:cubicBezTo>
                      <a:pt x="25984" y="13462"/>
                      <a:pt x="25984" y="11943"/>
                      <a:pt x="25701" y="10464"/>
                    </a:cubicBezTo>
                    <a:cubicBezTo>
                      <a:pt x="25621" y="8827"/>
                      <a:pt x="25165" y="7229"/>
                      <a:pt x="24368" y="5797"/>
                    </a:cubicBezTo>
                    <a:lnTo>
                      <a:pt x="24368" y="5797"/>
                    </a:lnTo>
                    <a:close/>
                  </a:path>
                </a:pathLst>
              </a:custGeom>
              <a:solidFill>
                <a:srgbClr val="0021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147"/>
              <p:cNvSpPr/>
              <p:nvPr/>
            </p:nvSpPr>
            <p:spPr>
              <a:xfrm>
                <a:off x="1162621" y="1013694"/>
                <a:ext cx="380631" cy="299680"/>
              </a:xfrm>
              <a:custGeom>
                <a:rect b="b" l="l" r="r" t="t"/>
                <a:pathLst>
                  <a:path extrusionOk="0" h="299680" w="380631">
                    <a:moveTo>
                      <a:pt x="96226" y="2000"/>
                    </a:moveTo>
                    <a:cubicBezTo>
                      <a:pt x="85635" y="3399"/>
                      <a:pt x="75138" y="5434"/>
                      <a:pt x="64793" y="8096"/>
                    </a:cubicBezTo>
                    <a:cubicBezTo>
                      <a:pt x="44108" y="13297"/>
                      <a:pt x="24168" y="21107"/>
                      <a:pt x="5452" y="31337"/>
                    </a:cubicBezTo>
                    <a:cubicBezTo>
                      <a:pt x="2836" y="32849"/>
                      <a:pt x="945" y="35359"/>
                      <a:pt x="214" y="38291"/>
                    </a:cubicBezTo>
                    <a:cubicBezTo>
                      <a:pt x="-71" y="39737"/>
                      <a:pt x="-71" y="41225"/>
                      <a:pt x="214" y="42672"/>
                    </a:cubicBezTo>
                    <a:cubicBezTo>
                      <a:pt x="432" y="44188"/>
                      <a:pt x="950" y="45645"/>
                      <a:pt x="1738" y="46958"/>
                    </a:cubicBezTo>
                    <a:lnTo>
                      <a:pt x="1738" y="46958"/>
                    </a:lnTo>
                    <a:lnTo>
                      <a:pt x="1738" y="46958"/>
                    </a:lnTo>
                    <a:lnTo>
                      <a:pt x="1738" y="46958"/>
                    </a:lnTo>
                    <a:cubicBezTo>
                      <a:pt x="2489" y="48229"/>
                      <a:pt x="3494" y="49331"/>
                      <a:pt x="4690" y="50197"/>
                    </a:cubicBezTo>
                    <a:cubicBezTo>
                      <a:pt x="5844" y="50998"/>
                      <a:pt x="7135" y="51579"/>
                      <a:pt x="8500" y="51911"/>
                    </a:cubicBezTo>
                    <a:cubicBezTo>
                      <a:pt x="9887" y="52151"/>
                      <a:pt x="11305" y="52151"/>
                      <a:pt x="12691" y="51911"/>
                    </a:cubicBezTo>
                    <a:cubicBezTo>
                      <a:pt x="14168" y="51710"/>
                      <a:pt x="15591" y="51226"/>
                      <a:pt x="16882" y="50483"/>
                    </a:cubicBezTo>
                    <a:cubicBezTo>
                      <a:pt x="25360" y="45838"/>
                      <a:pt x="34106" y="41703"/>
                      <a:pt x="43076" y="38100"/>
                    </a:cubicBezTo>
                    <a:cubicBezTo>
                      <a:pt x="52270" y="34910"/>
                      <a:pt x="61654" y="32301"/>
                      <a:pt x="71175" y="30290"/>
                    </a:cubicBezTo>
                    <a:cubicBezTo>
                      <a:pt x="80582" y="27906"/>
                      <a:pt x="90124" y="26092"/>
                      <a:pt x="99750" y="24860"/>
                    </a:cubicBezTo>
                    <a:cubicBezTo>
                      <a:pt x="109227" y="23659"/>
                      <a:pt x="118771" y="23054"/>
                      <a:pt x="128325" y="23051"/>
                    </a:cubicBezTo>
                    <a:cubicBezTo>
                      <a:pt x="255577" y="23051"/>
                      <a:pt x="358735" y="126208"/>
                      <a:pt x="358735" y="253460"/>
                    </a:cubicBezTo>
                    <a:cubicBezTo>
                      <a:pt x="358735" y="256223"/>
                      <a:pt x="358735" y="258985"/>
                      <a:pt x="358735" y="261747"/>
                    </a:cubicBezTo>
                    <a:cubicBezTo>
                      <a:pt x="358735" y="264509"/>
                      <a:pt x="358735" y="267367"/>
                      <a:pt x="358258" y="270034"/>
                    </a:cubicBezTo>
                    <a:cubicBezTo>
                      <a:pt x="357782" y="272701"/>
                      <a:pt x="358258" y="275558"/>
                      <a:pt x="357496" y="278321"/>
                    </a:cubicBezTo>
                    <a:cubicBezTo>
                      <a:pt x="356734" y="281083"/>
                      <a:pt x="356925" y="283845"/>
                      <a:pt x="356544" y="286512"/>
                    </a:cubicBezTo>
                    <a:cubicBezTo>
                      <a:pt x="356209" y="287986"/>
                      <a:pt x="356209" y="289515"/>
                      <a:pt x="356544" y="290989"/>
                    </a:cubicBezTo>
                    <a:cubicBezTo>
                      <a:pt x="356852" y="292391"/>
                      <a:pt x="357434" y="293719"/>
                      <a:pt x="358258" y="294894"/>
                    </a:cubicBezTo>
                    <a:cubicBezTo>
                      <a:pt x="359068" y="296038"/>
                      <a:pt x="360067" y="297037"/>
                      <a:pt x="361211" y="297847"/>
                    </a:cubicBezTo>
                    <a:cubicBezTo>
                      <a:pt x="362464" y="298637"/>
                      <a:pt x="363852" y="299186"/>
                      <a:pt x="365307" y="299466"/>
                    </a:cubicBezTo>
                    <a:lnTo>
                      <a:pt x="365307" y="299466"/>
                    </a:lnTo>
                    <a:cubicBezTo>
                      <a:pt x="366818" y="299752"/>
                      <a:pt x="368368" y="299752"/>
                      <a:pt x="369879" y="299466"/>
                    </a:cubicBezTo>
                    <a:cubicBezTo>
                      <a:pt x="371314" y="299120"/>
                      <a:pt x="372672" y="298506"/>
                      <a:pt x="373879" y="297656"/>
                    </a:cubicBezTo>
                    <a:cubicBezTo>
                      <a:pt x="375131" y="296834"/>
                      <a:pt x="376201" y="295765"/>
                      <a:pt x="377023" y="294513"/>
                    </a:cubicBezTo>
                    <a:cubicBezTo>
                      <a:pt x="377823" y="293241"/>
                      <a:pt x="378343" y="291812"/>
                      <a:pt x="378547" y="290322"/>
                    </a:cubicBezTo>
                    <a:cubicBezTo>
                      <a:pt x="378547" y="287274"/>
                      <a:pt x="379404" y="284226"/>
                      <a:pt x="379690" y="280797"/>
                    </a:cubicBezTo>
                    <a:cubicBezTo>
                      <a:pt x="379975" y="277368"/>
                      <a:pt x="380356" y="274701"/>
                      <a:pt x="380547" y="271272"/>
                    </a:cubicBezTo>
                    <a:cubicBezTo>
                      <a:pt x="380737" y="267843"/>
                      <a:pt x="380547" y="265081"/>
                      <a:pt x="380547" y="261747"/>
                    </a:cubicBezTo>
                    <a:cubicBezTo>
                      <a:pt x="380547" y="258413"/>
                      <a:pt x="380547" y="255651"/>
                      <a:pt x="380547" y="252222"/>
                    </a:cubicBezTo>
                    <a:cubicBezTo>
                      <a:pt x="380791" y="218954"/>
                      <a:pt x="374446" y="185966"/>
                      <a:pt x="361878" y="155162"/>
                    </a:cubicBezTo>
                    <a:cubicBezTo>
                      <a:pt x="336142" y="94295"/>
                      <a:pt x="287740" y="45824"/>
                      <a:pt x="226909" y="20003"/>
                    </a:cubicBezTo>
                    <a:cubicBezTo>
                      <a:pt x="195728" y="6770"/>
                      <a:pt x="162198" y="-32"/>
                      <a:pt x="128325" y="0"/>
                    </a:cubicBezTo>
                    <a:cubicBezTo>
                      <a:pt x="117594" y="-4"/>
                      <a:pt x="106874" y="665"/>
                      <a:pt x="96226" y="2000"/>
                    </a:cubicBezTo>
                    <a:close/>
                  </a:path>
                </a:pathLst>
              </a:custGeom>
              <a:solidFill>
                <a:srgbClr val="0021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147"/>
              <p:cNvSpPr/>
              <p:nvPr/>
            </p:nvSpPr>
            <p:spPr>
              <a:xfrm>
                <a:off x="1037771" y="1243793"/>
                <a:ext cx="150792" cy="248935"/>
              </a:xfrm>
              <a:custGeom>
                <a:rect b="b" l="l" r="r" t="t"/>
                <a:pathLst>
                  <a:path extrusionOk="0" h="248935" w="150792">
                    <a:moveTo>
                      <a:pt x="22765" y="17837"/>
                    </a:moveTo>
                    <a:cubicBezTo>
                      <a:pt x="22812" y="16948"/>
                      <a:pt x="22812" y="16059"/>
                      <a:pt x="22765" y="15170"/>
                    </a:cubicBezTo>
                    <a:cubicBezTo>
                      <a:pt x="22765" y="14217"/>
                      <a:pt x="22765" y="13265"/>
                      <a:pt x="22765" y="12408"/>
                    </a:cubicBezTo>
                    <a:cubicBezTo>
                      <a:pt x="23220" y="7892"/>
                      <a:pt x="20983" y="3528"/>
                      <a:pt x="17050" y="1263"/>
                    </a:cubicBezTo>
                    <a:cubicBezTo>
                      <a:pt x="15759" y="553"/>
                      <a:pt x="14328" y="130"/>
                      <a:pt x="12859" y="25"/>
                    </a:cubicBezTo>
                    <a:lnTo>
                      <a:pt x="12287" y="25"/>
                    </a:lnTo>
                    <a:cubicBezTo>
                      <a:pt x="10772" y="-74"/>
                      <a:pt x="9253" y="120"/>
                      <a:pt x="7810" y="597"/>
                    </a:cubicBezTo>
                    <a:cubicBezTo>
                      <a:pt x="6373" y="1006"/>
                      <a:pt x="5041" y="1721"/>
                      <a:pt x="3905" y="2692"/>
                    </a:cubicBezTo>
                    <a:cubicBezTo>
                      <a:pt x="2757" y="3630"/>
                      <a:pt x="1815" y="4798"/>
                      <a:pt x="1143" y="6121"/>
                    </a:cubicBezTo>
                    <a:cubicBezTo>
                      <a:pt x="464" y="7487"/>
                      <a:pt x="74" y="8979"/>
                      <a:pt x="0" y="10503"/>
                    </a:cubicBezTo>
                    <a:cubicBezTo>
                      <a:pt x="0" y="11550"/>
                      <a:pt x="0" y="12598"/>
                      <a:pt x="0" y="13646"/>
                    </a:cubicBezTo>
                    <a:cubicBezTo>
                      <a:pt x="0" y="14694"/>
                      <a:pt x="0" y="15741"/>
                      <a:pt x="0" y="16789"/>
                    </a:cubicBezTo>
                    <a:cubicBezTo>
                      <a:pt x="0" y="17837"/>
                      <a:pt x="0" y="18885"/>
                      <a:pt x="0" y="19932"/>
                    </a:cubicBezTo>
                    <a:lnTo>
                      <a:pt x="0" y="23076"/>
                    </a:lnTo>
                    <a:cubicBezTo>
                      <a:pt x="129" y="92513"/>
                      <a:pt x="28496" y="158910"/>
                      <a:pt x="78581" y="207003"/>
                    </a:cubicBezTo>
                    <a:cubicBezTo>
                      <a:pt x="95219" y="222884"/>
                      <a:pt x="113930" y="236439"/>
                      <a:pt x="134207" y="247294"/>
                    </a:cubicBezTo>
                    <a:cubicBezTo>
                      <a:pt x="135611" y="248198"/>
                      <a:pt x="137212" y="248753"/>
                      <a:pt x="138875" y="248913"/>
                    </a:cubicBezTo>
                    <a:cubicBezTo>
                      <a:pt x="140359" y="249005"/>
                      <a:pt x="141845" y="248811"/>
                      <a:pt x="143256" y="248342"/>
                    </a:cubicBezTo>
                    <a:cubicBezTo>
                      <a:pt x="144665" y="247839"/>
                      <a:pt x="145959" y="247062"/>
                      <a:pt x="147066" y="246056"/>
                    </a:cubicBezTo>
                    <a:cubicBezTo>
                      <a:pt x="148184" y="245036"/>
                      <a:pt x="149090" y="243806"/>
                      <a:pt x="149733" y="242436"/>
                    </a:cubicBezTo>
                    <a:lnTo>
                      <a:pt x="149733" y="242436"/>
                    </a:lnTo>
                    <a:lnTo>
                      <a:pt x="149733" y="242436"/>
                    </a:lnTo>
                    <a:lnTo>
                      <a:pt x="149733" y="242436"/>
                    </a:lnTo>
                    <a:cubicBezTo>
                      <a:pt x="150360" y="241091"/>
                      <a:pt x="150716" y="239634"/>
                      <a:pt x="150781" y="238150"/>
                    </a:cubicBezTo>
                    <a:cubicBezTo>
                      <a:pt x="150847" y="236753"/>
                      <a:pt x="150620" y="235358"/>
                      <a:pt x="150114" y="234054"/>
                    </a:cubicBezTo>
                    <a:cubicBezTo>
                      <a:pt x="149887" y="232540"/>
                      <a:pt x="149300" y="231103"/>
                      <a:pt x="148400" y="229863"/>
                    </a:cubicBezTo>
                    <a:cubicBezTo>
                      <a:pt x="147461" y="228715"/>
                      <a:pt x="146294" y="227774"/>
                      <a:pt x="144971" y="227101"/>
                    </a:cubicBezTo>
                    <a:cubicBezTo>
                      <a:pt x="69799" y="186901"/>
                      <a:pt x="22837" y="108607"/>
                      <a:pt x="22765" y="23361"/>
                    </a:cubicBezTo>
                    <a:lnTo>
                      <a:pt x="22765" y="17837"/>
                    </a:lnTo>
                    <a:close/>
                  </a:path>
                </a:pathLst>
              </a:custGeom>
              <a:solidFill>
                <a:srgbClr val="0021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147"/>
              <p:cNvSpPr/>
              <p:nvPr/>
            </p:nvSpPr>
            <p:spPr>
              <a:xfrm>
                <a:off x="1118161" y="1105896"/>
                <a:ext cx="345568" cy="599123"/>
              </a:xfrm>
              <a:custGeom>
                <a:rect b="b" l="l" r="r" t="t"/>
                <a:pathLst>
                  <a:path extrusionOk="0" h="599123" w="345568">
                    <a:moveTo>
                      <a:pt x="11526" y="161830"/>
                    </a:moveTo>
                    <a:cubicBezTo>
                      <a:pt x="11496" y="182413"/>
                      <a:pt x="15509" y="202802"/>
                      <a:pt x="23337" y="221837"/>
                    </a:cubicBezTo>
                    <a:cubicBezTo>
                      <a:pt x="30803" y="240244"/>
                      <a:pt x="41623" y="257103"/>
                      <a:pt x="55246" y="271558"/>
                    </a:cubicBezTo>
                    <a:cubicBezTo>
                      <a:pt x="68881" y="285964"/>
                      <a:pt x="85017" y="297776"/>
                      <a:pt x="102871" y="306419"/>
                    </a:cubicBezTo>
                    <a:cubicBezTo>
                      <a:pt x="121201" y="315282"/>
                      <a:pt x="141047" y="320583"/>
                      <a:pt x="161354" y="322040"/>
                    </a:cubicBezTo>
                    <a:lnTo>
                      <a:pt x="161354" y="345662"/>
                    </a:lnTo>
                    <a:lnTo>
                      <a:pt x="149734" y="345662"/>
                    </a:lnTo>
                    <a:cubicBezTo>
                      <a:pt x="140510" y="345545"/>
                      <a:pt x="131636" y="349190"/>
                      <a:pt x="125159" y="355759"/>
                    </a:cubicBezTo>
                    <a:cubicBezTo>
                      <a:pt x="118879" y="362343"/>
                      <a:pt x="115455" y="371141"/>
                      <a:pt x="115634" y="380238"/>
                    </a:cubicBezTo>
                    <a:lnTo>
                      <a:pt x="115634" y="391763"/>
                    </a:lnTo>
                    <a:lnTo>
                      <a:pt x="103633" y="391763"/>
                    </a:lnTo>
                    <a:cubicBezTo>
                      <a:pt x="102099" y="391762"/>
                      <a:pt x="100580" y="392054"/>
                      <a:pt x="99156" y="392621"/>
                    </a:cubicBezTo>
                    <a:cubicBezTo>
                      <a:pt x="96434" y="393820"/>
                      <a:pt x="94259" y="395994"/>
                      <a:pt x="93060" y="398717"/>
                    </a:cubicBezTo>
                    <a:cubicBezTo>
                      <a:pt x="92453" y="400165"/>
                      <a:pt x="92130" y="401718"/>
                      <a:pt x="92108" y="403289"/>
                    </a:cubicBezTo>
                    <a:lnTo>
                      <a:pt x="92108" y="449294"/>
                    </a:lnTo>
                    <a:lnTo>
                      <a:pt x="11526" y="449294"/>
                    </a:lnTo>
                    <a:cubicBezTo>
                      <a:pt x="9956" y="449316"/>
                      <a:pt x="8403" y="449640"/>
                      <a:pt x="6954" y="450247"/>
                    </a:cubicBezTo>
                    <a:cubicBezTo>
                      <a:pt x="4232" y="451446"/>
                      <a:pt x="2057" y="453621"/>
                      <a:pt x="858" y="456343"/>
                    </a:cubicBezTo>
                    <a:cubicBezTo>
                      <a:pt x="291" y="457767"/>
                      <a:pt x="0" y="459286"/>
                      <a:pt x="1" y="460820"/>
                    </a:cubicBezTo>
                    <a:lnTo>
                      <a:pt x="1" y="576072"/>
                    </a:lnTo>
                    <a:cubicBezTo>
                      <a:pt x="-19" y="577608"/>
                      <a:pt x="272" y="579130"/>
                      <a:pt x="858" y="580549"/>
                    </a:cubicBezTo>
                    <a:cubicBezTo>
                      <a:pt x="1422" y="581942"/>
                      <a:pt x="2265" y="583206"/>
                      <a:pt x="3335" y="584264"/>
                    </a:cubicBezTo>
                    <a:cubicBezTo>
                      <a:pt x="4402" y="585251"/>
                      <a:pt x="5625" y="586055"/>
                      <a:pt x="6954" y="586645"/>
                    </a:cubicBezTo>
                    <a:cubicBezTo>
                      <a:pt x="8390" y="587296"/>
                      <a:pt x="9951" y="587621"/>
                      <a:pt x="11526" y="587597"/>
                    </a:cubicBezTo>
                    <a:lnTo>
                      <a:pt x="92108" y="587597"/>
                    </a:lnTo>
                    <a:cubicBezTo>
                      <a:pt x="92120" y="589139"/>
                      <a:pt x="92444" y="590662"/>
                      <a:pt x="93060" y="592074"/>
                    </a:cubicBezTo>
                    <a:cubicBezTo>
                      <a:pt x="93624" y="593468"/>
                      <a:pt x="94467" y="594732"/>
                      <a:pt x="95537" y="595789"/>
                    </a:cubicBezTo>
                    <a:cubicBezTo>
                      <a:pt x="96604" y="596776"/>
                      <a:pt x="97827" y="597581"/>
                      <a:pt x="99156" y="598170"/>
                    </a:cubicBezTo>
                    <a:cubicBezTo>
                      <a:pt x="100560" y="598814"/>
                      <a:pt x="102089" y="599139"/>
                      <a:pt x="103633" y="599123"/>
                    </a:cubicBezTo>
                    <a:lnTo>
                      <a:pt x="241936" y="599123"/>
                    </a:lnTo>
                    <a:cubicBezTo>
                      <a:pt x="243480" y="599139"/>
                      <a:pt x="245009" y="598814"/>
                      <a:pt x="246413" y="598170"/>
                    </a:cubicBezTo>
                    <a:cubicBezTo>
                      <a:pt x="247741" y="597581"/>
                      <a:pt x="248964" y="596776"/>
                      <a:pt x="250032" y="595789"/>
                    </a:cubicBezTo>
                    <a:cubicBezTo>
                      <a:pt x="251102" y="594732"/>
                      <a:pt x="251945" y="593468"/>
                      <a:pt x="252509" y="592074"/>
                    </a:cubicBezTo>
                    <a:cubicBezTo>
                      <a:pt x="253125" y="590662"/>
                      <a:pt x="253449" y="589139"/>
                      <a:pt x="253461" y="587597"/>
                    </a:cubicBezTo>
                    <a:lnTo>
                      <a:pt x="334043" y="587597"/>
                    </a:lnTo>
                    <a:cubicBezTo>
                      <a:pt x="335618" y="587621"/>
                      <a:pt x="337180" y="587296"/>
                      <a:pt x="338615" y="586645"/>
                    </a:cubicBezTo>
                    <a:cubicBezTo>
                      <a:pt x="339943" y="586055"/>
                      <a:pt x="341166" y="585251"/>
                      <a:pt x="342234" y="584264"/>
                    </a:cubicBezTo>
                    <a:cubicBezTo>
                      <a:pt x="343304" y="583206"/>
                      <a:pt x="344147" y="581942"/>
                      <a:pt x="344711" y="580549"/>
                    </a:cubicBezTo>
                    <a:cubicBezTo>
                      <a:pt x="345297" y="579130"/>
                      <a:pt x="345588" y="577608"/>
                      <a:pt x="345568" y="576072"/>
                    </a:cubicBezTo>
                    <a:lnTo>
                      <a:pt x="345568" y="460820"/>
                    </a:lnTo>
                    <a:cubicBezTo>
                      <a:pt x="345569" y="459286"/>
                      <a:pt x="345277" y="457767"/>
                      <a:pt x="344711" y="456343"/>
                    </a:cubicBezTo>
                    <a:cubicBezTo>
                      <a:pt x="343512" y="453621"/>
                      <a:pt x="341337" y="451446"/>
                      <a:pt x="338615" y="450247"/>
                    </a:cubicBezTo>
                    <a:cubicBezTo>
                      <a:pt x="337166" y="449640"/>
                      <a:pt x="335613" y="449316"/>
                      <a:pt x="334043" y="449294"/>
                    </a:cubicBezTo>
                    <a:lnTo>
                      <a:pt x="253461" y="449294"/>
                    </a:lnTo>
                    <a:lnTo>
                      <a:pt x="253461" y="403289"/>
                    </a:lnTo>
                    <a:cubicBezTo>
                      <a:pt x="253439" y="401718"/>
                      <a:pt x="253115" y="400165"/>
                      <a:pt x="252509" y="398717"/>
                    </a:cubicBezTo>
                    <a:cubicBezTo>
                      <a:pt x="251310" y="395994"/>
                      <a:pt x="249135" y="393820"/>
                      <a:pt x="246413" y="392621"/>
                    </a:cubicBezTo>
                    <a:cubicBezTo>
                      <a:pt x="244989" y="392054"/>
                      <a:pt x="243470" y="391762"/>
                      <a:pt x="241936" y="391763"/>
                    </a:cubicBezTo>
                    <a:lnTo>
                      <a:pt x="230411" y="391763"/>
                    </a:lnTo>
                    <a:lnTo>
                      <a:pt x="230411" y="380238"/>
                    </a:lnTo>
                    <a:cubicBezTo>
                      <a:pt x="230463" y="371073"/>
                      <a:pt x="226864" y="362265"/>
                      <a:pt x="220409" y="355759"/>
                    </a:cubicBezTo>
                    <a:cubicBezTo>
                      <a:pt x="213978" y="349239"/>
                      <a:pt x="205184" y="345597"/>
                      <a:pt x="196025" y="345662"/>
                    </a:cubicBezTo>
                    <a:lnTo>
                      <a:pt x="184310" y="345662"/>
                    </a:lnTo>
                    <a:lnTo>
                      <a:pt x="184310" y="321945"/>
                    </a:lnTo>
                    <a:cubicBezTo>
                      <a:pt x="224926" y="319041"/>
                      <a:pt x="262939" y="300868"/>
                      <a:pt x="290704" y="271082"/>
                    </a:cubicBezTo>
                    <a:cubicBezTo>
                      <a:pt x="304311" y="256507"/>
                      <a:pt x="315127" y="239557"/>
                      <a:pt x="322613" y="221075"/>
                    </a:cubicBezTo>
                    <a:cubicBezTo>
                      <a:pt x="330263" y="201866"/>
                      <a:pt x="334145" y="181364"/>
                      <a:pt x="334043" y="160687"/>
                    </a:cubicBezTo>
                    <a:cubicBezTo>
                      <a:pt x="334079" y="139199"/>
                      <a:pt x="329702" y="117931"/>
                      <a:pt x="321184" y="98203"/>
                    </a:cubicBezTo>
                    <a:cubicBezTo>
                      <a:pt x="295972" y="38600"/>
                      <a:pt x="237500" y="-93"/>
                      <a:pt x="172784" y="0"/>
                    </a:cubicBezTo>
                    <a:lnTo>
                      <a:pt x="172213" y="0"/>
                    </a:lnTo>
                    <a:cubicBezTo>
                      <a:pt x="129450" y="72"/>
                      <a:pt x="88495" y="17257"/>
                      <a:pt x="58484" y="47720"/>
                    </a:cubicBezTo>
                    <a:cubicBezTo>
                      <a:pt x="28257" y="78054"/>
                      <a:pt x="11388" y="119198"/>
                      <a:pt x="11621" y="162020"/>
                    </a:cubicBezTo>
                    <a:close/>
                    <a:moveTo>
                      <a:pt x="92108" y="495205"/>
                    </a:moveTo>
                    <a:lnTo>
                      <a:pt x="92108" y="564356"/>
                    </a:lnTo>
                    <a:lnTo>
                      <a:pt x="22956" y="564356"/>
                    </a:lnTo>
                    <a:lnTo>
                      <a:pt x="22956" y="472535"/>
                    </a:lnTo>
                    <a:lnTo>
                      <a:pt x="92108" y="472535"/>
                    </a:lnTo>
                    <a:close/>
                    <a:moveTo>
                      <a:pt x="253461" y="541306"/>
                    </a:moveTo>
                    <a:lnTo>
                      <a:pt x="253461" y="472535"/>
                    </a:lnTo>
                    <a:lnTo>
                      <a:pt x="322613" y="472535"/>
                    </a:lnTo>
                    <a:lnTo>
                      <a:pt x="322613" y="564737"/>
                    </a:lnTo>
                    <a:lnTo>
                      <a:pt x="253461" y="564737"/>
                    </a:lnTo>
                    <a:close/>
                    <a:moveTo>
                      <a:pt x="184310" y="558641"/>
                    </a:moveTo>
                    <a:lnTo>
                      <a:pt x="184310" y="575882"/>
                    </a:lnTo>
                    <a:lnTo>
                      <a:pt x="161259" y="575882"/>
                    </a:lnTo>
                    <a:lnTo>
                      <a:pt x="161259" y="553022"/>
                    </a:lnTo>
                    <a:lnTo>
                      <a:pt x="184310" y="553022"/>
                    </a:lnTo>
                    <a:close/>
                    <a:moveTo>
                      <a:pt x="230411" y="414528"/>
                    </a:moveTo>
                    <a:lnTo>
                      <a:pt x="230411" y="576072"/>
                    </a:lnTo>
                    <a:lnTo>
                      <a:pt x="207360" y="576072"/>
                    </a:lnTo>
                    <a:lnTo>
                      <a:pt x="207360" y="541496"/>
                    </a:lnTo>
                    <a:cubicBezTo>
                      <a:pt x="207348" y="539955"/>
                      <a:pt x="207024" y="538432"/>
                      <a:pt x="206408" y="537020"/>
                    </a:cubicBezTo>
                    <a:cubicBezTo>
                      <a:pt x="205875" y="535637"/>
                      <a:pt x="205027" y="534397"/>
                      <a:pt x="203931" y="533400"/>
                    </a:cubicBezTo>
                    <a:cubicBezTo>
                      <a:pt x="202909" y="532333"/>
                      <a:pt x="201677" y="531489"/>
                      <a:pt x="200312" y="530924"/>
                    </a:cubicBezTo>
                    <a:cubicBezTo>
                      <a:pt x="198899" y="530307"/>
                      <a:pt x="197376" y="529984"/>
                      <a:pt x="195835" y="529971"/>
                    </a:cubicBezTo>
                    <a:lnTo>
                      <a:pt x="149734" y="529971"/>
                    </a:lnTo>
                    <a:cubicBezTo>
                      <a:pt x="148193" y="529984"/>
                      <a:pt x="146670" y="530307"/>
                      <a:pt x="145257" y="530924"/>
                    </a:cubicBezTo>
                    <a:cubicBezTo>
                      <a:pt x="143892" y="531489"/>
                      <a:pt x="142660" y="532332"/>
                      <a:pt x="141638" y="533400"/>
                    </a:cubicBezTo>
                    <a:cubicBezTo>
                      <a:pt x="140542" y="534397"/>
                      <a:pt x="139694" y="535637"/>
                      <a:pt x="139161" y="537020"/>
                    </a:cubicBezTo>
                    <a:cubicBezTo>
                      <a:pt x="138545" y="538432"/>
                      <a:pt x="138221" y="539955"/>
                      <a:pt x="138209" y="541496"/>
                    </a:cubicBezTo>
                    <a:lnTo>
                      <a:pt x="138209" y="576072"/>
                    </a:lnTo>
                    <a:lnTo>
                      <a:pt x="115634" y="576072"/>
                    </a:lnTo>
                    <a:lnTo>
                      <a:pt x="115634" y="414719"/>
                    </a:lnTo>
                    <a:lnTo>
                      <a:pt x="230887" y="414719"/>
                    </a:lnTo>
                    <a:close/>
                    <a:moveTo>
                      <a:pt x="195835" y="368713"/>
                    </a:moveTo>
                    <a:cubicBezTo>
                      <a:pt x="198880" y="368650"/>
                      <a:pt x="201813" y="369858"/>
                      <a:pt x="203931" y="372047"/>
                    </a:cubicBezTo>
                    <a:cubicBezTo>
                      <a:pt x="205001" y="373104"/>
                      <a:pt x="205844" y="374368"/>
                      <a:pt x="206408" y="375761"/>
                    </a:cubicBezTo>
                    <a:cubicBezTo>
                      <a:pt x="207024" y="377174"/>
                      <a:pt x="207348" y="378697"/>
                      <a:pt x="207360" y="380238"/>
                    </a:cubicBezTo>
                    <a:lnTo>
                      <a:pt x="207360" y="391763"/>
                    </a:lnTo>
                    <a:lnTo>
                      <a:pt x="138209" y="391763"/>
                    </a:lnTo>
                    <a:lnTo>
                      <a:pt x="138209" y="380238"/>
                    </a:lnTo>
                    <a:cubicBezTo>
                      <a:pt x="138221" y="378697"/>
                      <a:pt x="138545" y="377174"/>
                      <a:pt x="139161" y="375761"/>
                    </a:cubicBezTo>
                    <a:cubicBezTo>
                      <a:pt x="139725" y="374368"/>
                      <a:pt x="140568" y="373104"/>
                      <a:pt x="141638" y="372047"/>
                    </a:cubicBezTo>
                    <a:cubicBezTo>
                      <a:pt x="143756" y="369858"/>
                      <a:pt x="146689" y="368650"/>
                      <a:pt x="149734" y="368713"/>
                    </a:cubicBezTo>
                    <a:lnTo>
                      <a:pt x="195835" y="368713"/>
                    </a:lnTo>
                    <a:close/>
                    <a:moveTo>
                      <a:pt x="45245" y="107918"/>
                    </a:moveTo>
                    <a:cubicBezTo>
                      <a:pt x="52188" y="91499"/>
                      <a:pt x="62211" y="76562"/>
                      <a:pt x="74772" y="63913"/>
                    </a:cubicBezTo>
                    <a:cubicBezTo>
                      <a:pt x="100655" y="37721"/>
                      <a:pt x="135961" y="23002"/>
                      <a:pt x="172784" y="23051"/>
                    </a:cubicBezTo>
                    <a:lnTo>
                      <a:pt x="172784" y="23051"/>
                    </a:lnTo>
                    <a:cubicBezTo>
                      <a:pt x="191199" y="23020"/>
                      <a:pt x="209434" y="26680"/>
                      <a:pt x="226410" y="33814"/>
                    </a:cubicBezTo>
                    <a:cubicBezTo>
                      <a:pt x="242798" y="40804"/>
                      <a:pt x="257702" y="50859"/>
                      <a:pt x="270320" y="63437"/>
                    </a:cubicBezTo>
                    <a:cubicBezTo>
                      <a:pt x="324399" y="117305"/>
                      <a:pt x="324569" y="204813"/>
                      <a:pt x="270701" y="258892"/>
                    </a:cubicBezTo>
                    <a:cubicBezTo>
                      <a:pt x="244884" y="284810"/>
                      <a:pt x="209843" y="299435"/>
                      <a:pt x="173261" y="299561"/>
                    </a:cubicBezTo>
                    <a:lnTo>
                      <a:pt x="173261" y="299561"/>
                    </a:lnTo>
                    <a:cubicBezTo>
                      <a:pt x="136519" y="299673"/>
                      <a:pt x="101247" y="285139"/>
                      <a:pt x="75248" y="259175"/>
                    </a:cubicBezTo>
                    <a:cubicBezTo>
                      <a:pt x="62644" y="246595"/>
                      <a:pt x="52558" y="231723"/>
                      <a:pt x="45530" y="215360"/>
                    </a:cubicBezTo>
                    <a:cubicBezTo>
                      <a:pt x="30986" y="181023"/>
                      <a:pt x="30986" y="142256"/>
                      <a:pt x="45530" y="107918"/>
                    </a:cubicBezTo>
                    <a:close/>
                  </a:path>
                </a:pathLst>
              </a:custGeom>
              <a:solidFill>
                <a:srgbClr val="0021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147"/>
              <p:cNvSpPr/>
              <p:nvPr/>
            </p:nvSpPr>
            <p:spPr>
              <a:xfrm>
                <a:off x="1256369" y="1543665"/>
                <a:ext cx="69153" cy="22575"/>
              </a:xfrm>
              <a:custGeom>
                <a:rect b="b" l="l" r="r" t="t"/>
                <a:pathLst>
                  <a:path extrusionOk="0" h="22575" w="69153">
                    <a:moveTo>
                      <a:pt x="57913" y="0"/>
                    </a:moveTo>
                    <a:lnTo>
                      <a:pt x="11241" y="0"/>
                    </a:lnTo>
                    <a:cubicBezTo>
                      <a:pt x="9733" y="32"/>
                      <a:pt x="8245" y="356"/>
                      <a:pt x="6859" y="952"/>
                    </a:cubicBezTo>
                    <a:cubicBezTo>
                      <a:pt x="5527" y="1484"/>
                      <a:pt x="4325" y="2297"/>
                      <a:pt x="3335" y="3334"/>
                    </a:cubicBezTo>
                    <a:cubicBezTo>
                      <a:pt x="2287" y="4372"/>
                      <a:pt x="1447" y="5601"/>
                      <a:pt x="858" y="6953"/>
                    </a:cubicBezTo>
                    <a:cubicBezTo>
                      <a:pt x="273" y="8338"/>
                      <a:pt x="-20" y="9831"/>
                      <a:pt x="1" y="11335"/>
                    </a:cubicBezTo>
                    <a:lnTo>
                      <a:pt x="1" y="11335"/>
                    </a:lnTo>
                    <a:lnTo>
                      <a:pt x="1" y="11335"/>
                    </a:lnTo>
                    <a:lnTo>
                      <a:pt x="1" y="11335"/>
                    </a:lnTo>
                    <a:cubicBezTo>
                      <a:pt x="-9" y="12838"/>
                      <a:pt x="282" y="14328"/>
                      <a:pt x="858" y="15716"/>
                    </a:cubicBezTo>
                    <a:cubicBezTo>
                      <a:pt x="1447" y="17069"/>
                      <a:pt x="2287" y="18298"/>
                      <a:pt x="3335" y="19336"/>
                    </a:cubicBezTo>
                    <a:cubicBezTo>
                      <a:pt x="5423" y="21441"/>
                      <a:pt x="8275" y="22610"/>
                      <a:pt x="11241" y="22574"/>
                    </a:cubicBezTo>
                    <a:lnTo>
                      <a:pt x="57913" y="22574"/>
                    </a:lnTo>
                    <a:cubicBezTo>
                      <a:pt x="62432" y="22562"/>
                      <a:pt x="66510" y="19867"/>
                      <a:pt x="68295" y="15716"/>
                    </a:cubicBezTo>
                    <a:cubicBezTo>
                      <a:pt x="68872" y="14328"/>
                      <a:pt x="69163" y="12838"/>
                      <a:pt x="69153" y="11335"/>
                    </a:cubicBezTo>
                    <a:lnTo>
                      <a:pt x="69153" y="11335"/>
                    </a:lnTo>
                    <a:lnTo>
                      <a:pt x="69153" y="11335"/>
                    </a:lnTo>
                    <a:lnTo>
                      <a:pt x="69153" y="11335"/>
                    </a:lnTo>
                    <a:cubicBezTo>
                      <a:pt x="69174" y="9831"/>
                      <a:pt x="68881" y="8338"/>
                      <a:pt x="68295" y="6953"/>
                    </a:cubicBezTo>
                    <a:cubicBezTo>
                      <a:pt x="67707" y="5601"/>
                      <a:pt x="66867" y="4372"/>
                      <a:pt x="65819" y="3334"/>
                    </a:cubicBezTo>
                    <a:cubicBezTo>
                      <a:pt x="64828" y="2297"/>
                      <a:pt x="63626" y="1484"/>
                      <a:pt x="62295" y="952"/>
                    </a:cubicBezTo>
                    <a:cubicBezTo>
                      <a:pt x="60909" y="356"/>
                      <a:pt x="59421" y="32"/>
                      <a:pt x="57913" y="0"/>
                    </a:cubicBezTo>
                    <a:close/>
                  </a:path>
                </a:pathLst>
              </a:custGeom>
              <a:solidFill>
                <a:srgbClr val="0021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147"/>
              <p:cNvSpPr/>
              <p:nvPr/>
            </p:nvSpPr>
            <p:spPr>
              <a:xfrm>
                <a:off x="1256369" y="1589766"/>
                <a:ext cx="69153" cy="22574"/>
              </a:xfrm>
              <a:custGeom>
                <a:rect b="b" l="l" r="r" t="t"/>
                <a:pathLst>
                  <a:path extrusionOk="0" h="22574" w="69153">
                    <a:moveTo>
                      <a:pt x="65819" y="3334"/>
                    </a:moveTo>
                    <a:cubicBezTo>
                      <a:pt x="64828" y="2296"/>
                      <a:pt x="63626" y="1484"/>
                      <a:pt x="62295" y="952"/>
                    </a:cubicBezTo>
                    <a:cubicBezTo>
                      <a:pt x="60909" y="356"/>
                      <a:pt x="59421" y="32"/>
                      <a:pt x="57913" y="0"/>
                    </a:cubicBezTo>
                    <a:lnTo>
                      <a:pt x="11241" y="0"/>
                    </a:lnTo>
                    <a:cubicBezTo>
                      <a:pt x="9733" y="32"/>
                      <a:pt x="8245" y="356"/>
                      <a:pt x="6859" y="952"/>
                    </a:cubicBezTo>
                    <a:cubicBezTo>
                      <a:pt x="5527" y="1484"/>
                      <a:pt x="4325" y="2296"/>
                      <a:pt x="3335" y="3334"/>
                    </a:cubicBezTo>
                    <a:cubicBezTo>
                      <a:pt x="2268" y="4356"/>
                      <a:pt x="1424" y="5588"/>
                      <a:pt x="858" y="6953"/>
                    </a:cubicBezTo>
                    <a:cubicBezTo>
                      <a:pt x="273" y="8338"/>
                      <a:pt x="-20" y="9831"/>
                      <a:pt x="1" y="11335"/>
                    </a:cubicBezTo>
                    <a:lnTo>
                      <a:pt x="1" y="11335"/>
                    </a:lnTo>
                    <a:lnTo>
                      <a:pt x="1" y="11335"/>
                    </a:lnTo>
                    <a:lnTo>
                      <a:pt x="1" y="11335"/>
                    </a:lnTo>
                    <a:cubicBezTo>
                      <a:pt x="-9" y="12838"/>
                      <a:pt x="282" y="14327"/>
                      <a:pt x="858" y="15716"/>
                    </a:cubicBezTo>
                    <a:cubicBezTo>
                      <a:pt x="1447" y="17069"/>
                      <a:pt x="2287" y="18298"/>
                      <a:pt x="3335" y="19336"/>
                    </a:cubicBezTo>
                    <a:cubicBezTo>
                      <a:pt x="5423" y="21441"/>
                      <a:pt x="8275" y="22609"/>
                      <a:pt x="11241" y="22574"/>
                    </a:cubicBezTo>
                    <a:lnTo>
                      <a:pt x="57913" y="22574"/>
                    </a:lnTo>
                    <a:cubicBezTo>
                      <a:pt x="62432" y="22562"/>
                      <a:pt x="66510" y="19867"/>
                      <a:pt x="68295" y="15716"/>
                    </a:cubicBezTo>
                    <a:cubicBezTo>
                      <a:pt x="68872" y="14327"/>
                      <a:pt x="69163" y="12838"/>
                      <a:pt x="69153" y="11335"/>
                    </a:cubicBezTo>
                    <a:lnTo>
                      <a:pt x="69153" y="11335"/>
                    </a:lnTo>
                    <a:lnTo>
                      <a:pt x="69153" y="11335"/>
                    </a:lnTo>
                    <a:lnTo>
                      <a:pt x="69153" y="11335"/>
                    </a:lnTo>
                    <a:cubicBezTo>
                      <a:pt x="69174" y="9831"/>
                      <a:pt x="68881" y="8338"/>
                      <a:pt x="68295" y="6953"/>
                    </a:cubicBezTo>
                    <a:cubicBezTo>
                      <a:pt x="67730" y="5588"/>
                      <a:pt x="66886" y="4356"/>
                      <a:pt x="65819" y="3334"/>
                    </a:cubicBezTo>
                    <a:close/>
                  </a:path>
                </a:pathLst>
              </a:custGeom>
              <a:solidFill>
                <a:srgbClr val="0021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147"/>
              <p:cNvSpPr/>
              <p:nvPr/>
            </p:nvSpPr>
            <p:spPr>
              <a:xfrm>
                <a:off x="1163787" y="1613198"/>
                <a:ext cx="22574" cy="22575"/>
              </a:xfrm>
              <a:custGeom>
                <a:rect b="b" l="l" r="r" t="t"/>
                <a:pathLst>
                  <a:path extrusionOk="0" h="22575" w="22574">
                    <a:moveTo>
                      <a:pt x="20193" y="3334"/>
                    </a:moveTo>
                    <a:cubicBezTo>
                      <a:pt x="19155" y="2286"/>
                      <a:pt x="17926" y="1446"/>
                      <a:pt x="16573" y="857"/>
                    </a:cubicBezTo>
                    <a:cubicBezTo>
                      <a:pt x="15172" y="326"/>
                      <a:pt x="13690" y="35"/>
                      <a:pt x="12192" y="0"/>
                    </a:cubicBezTo>
                    <a:lnTo>
                      <a:pt x="12192" y="0"/>
                    </a:lnTo>
                    <a:cubicBezTo>
                      <a:pt x="10693" y="26"/>
                      <a:pt x="9210" y="316"/>
                      <a:pt x="7810" y="857"/>
                    </a:cubicBezTo>
                    <a:cubicBezTo>
                      <a:pt x="6153" y="1340"/>
                      <a:pt x="4623" y="2186"/>
                      <a:pt x="3334" y="3334"/>
                    </a:cubicBezTo>
                    <a:cubicBezTo>
                      <a:pt x="2317" y="4341"/>
                      <a:pt x="1509" y="5539"/>
                      <a:pt x="952" y="6858"/>
                    </a:cubicBezTo>
                    <a:cubicBezTo>
                      <a:pt x="346" y="8274"/>
                      <a:pt x="23" y="9795"/>
                      <a:pt x="0" y="11335"/>
                    </a:cubicBezTo>
                    <a:lnTo>
                      <a:pt x="0" y="11335"/>
                    </a:lnTo>
                    <a:lnTo>
                      <a:pt x="0" y="11335"/>
                    </a:lnTo>
                    <a:cubicBezTo>
                      <a:pt x="23" y="12844"/>
                      <a:pt x="347" y="14334"/>
                      <a:pt x="952" y="15716"/>
                    </a:cubicBezTo>
                    <a:cubicBezTo>
                      <a:pt x="1484" y="17048"/>
                      <a:pt x="2296" y="18250"/>
                      <a:pt x="3334" y="19240"/>
                    </a:cubicBezTo>
                    <a:cubicBezTo>
                      <a:pt x="4372" y="20288"/>
                      <a:pt x="5601" y="21128"/>
                      <a:pt x="6953" y="21717"/>
                    </a:cubicBezTo>
                    <a:cubicBezTo>
                      <a:pt x="8338" y="22303"/>
                      <a:pt x="9831" y="22595"/>
                      <a:pt x="11335" y="22574"/>
                    </a:cubicBezTo>
                    <a:lnTo>
                      <a:pt x="11335" y="22574"/>
                    </a:lnTo>
                    <a:cubicBezTo>
                      <a:pt x="12838" y="22585"/>
                      <a:pt x="14328" y="22293"/>
                      <a:pt x="15716" y="21717"/>
                    </a:cubicBezTo>
                    <a:cubicBezTo>
                      <a:pt x="17069" y="21128"/>
                      <a:pt x="18298" y="20288"/>
                      <a:pt x="19336" y="19240"/>
                    </a:cubicBezTo>
                    <a:cubicBezTo>
                      <a:pt x="20342" y="18223"/>
                      <a:pt x="21148" y="17029"/>
                      <a:pt x="21717" y="15716"/>
                    </a:cubicBezTo>
                    <a:cubicBezTo>
                      <a:pt x="22293" y="14327"/>
                      <a:pt x="22585" y="12838"/>
                      <a:pt x="22574" y="11335"/>
                    </a:cubicBezTo>
                    <a:lnTo>
                      <a:pt x="22574" y="11335"/>
                    </a:lnTo>
                    <a:lnTo>
                      <a:pt x="22574" y="11335"/>
                    </a:lnTo>
                    <a:cubicBezTo>
                      <a:pt x="22585" y="9800"/>
                      <a:pt x="22293" y="8280"/>
                      <a:pt x="21717" y="6858"/>
                    </a:cubicBezTo>
                    <a:cubicBezTo>
                      <a:pt x="21389" y="5613"/>
                      <a:pt x="20876" y="4425"/>
                      <a:pt x="20193" y="3334"/>
                    </a:cubicBezTo>
                    <a:close/>
                  </a:path>
                </a:pathLst>
              </a:custGeom>
              <a:solidFill>
                <a:srgbClr val="0021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147"/>
              <p:cNvSpPr/>
              <p:nvPr/>
            </p:nvSpPr>
            <p:spPr>
              <a:xfrm>
                <a:off x="1395530" y="1613198"/>
                <a:ext cx="21717" cy="22670"/>
              </a:xfrm>
              <a:custGeom>
                <a:rect b="b" l="l" r="r" t="t"/>
                <a:pathLst>
                  <a:path extrusionOk="0" h="22670" w="21717">
                    <a:moveTo>
                      <a:pt x="2382" y="19336"/>
                    </a:moveTo>
                    <a:cubicBezTo>
                      <a:pt x="3420" y="20383"/>
                      <a:pt x="4648" y="21224"/>
                      <a:pt x="6001" y="21812"/>
                    </a:cubicBezTo>
                    <a:cubicBezTo>
                      <a:pt x="7390" y="22389"/>
                      <a:pt x="8879" y="22680"/>
                      <a:pt x="10383" y="22669"/>
                    </a:cubicBezTo>
                    <a:lnTo>
                      <a:pt x="10383" y="22669"/>
                    </a:lnTo>
                    <a:cubicBezTo>
                      <a:pt x="11887" y="22690"/>
                      <a:pt x="13379" y="22398"/>
                      <a:pt x="14764" y="21812"/>
                    </a:cubicBezTo>
                    <a:cubicBezTo>
                      <a:pt x="16117" y="21224"/>
                      <a:pt x="17345" y="20383"/>
                      <a:pt x="18384" y="19336"/>
                    </a:cubicBezTo>
                    <a:cubicBezTo>
                      <a:pt x="19421" y="18345"/>
                      <a:pt x="20233" y="17143"/>
                      <a:pt x="20765" y="15811"/>
                    </a:cubicBezTo>
                    <a:cubicBezTo>
                      <a:pt x="21371" y="14429"/>
                      <a:pt x="21694" y="12940"/>
                      <a:pt x="21717" y="11430"/>
                    </a:cubicBezTo>
                    <a:lnTo>
                      <a:pt x="21717" y="11430"/>
                    </a:lnTo>
                    <a:lnTo>
                      <a:pt x="21717" y="11430"/>
                    </a:lnTo>
                    <a:cubicBezTo>
                      <a:pt x="21694" y="9890"/>
                      <a:pt x="21372" y="8369"/>
                      <a:pt x="20765" y="6953"/>
                    </a:cubicBezTo>
                    <a:cubicBezTo>
                      <a:pt x="20479" y="5664"/>
                      <a:pt x="19963" y="4439"/>
                      <a:pt x="19241" y="3334"/>
                    </a:cubicBezTo>
                    <a:cubicBezTo>
                      <a:pt x="18203" y="2286"/>
                      <a:pt x="16974" y="1446"/>
                      <a:pt x="15621" y="857"/>
                    </a:cubicBezTo>
                    <a:cubicBezTo>
                      <a:pt x="14222" y="316"/>
                      <a:pt x="12739" y="26"/>
                      <a:pt x="11240" y="0"/>
                    </a:cubicBezTo>
                    <a:lnTo>
                      <a:pt x="11240" y="0"/>
                    </a:lnTo>
                    <a:cubicBezTo>
                      <a:pt x="9742" y="35"/>
                      <a:pt x="8259" y="326"/>
                      <a:pt x="6858" y="857"/>
                    </a:cubicBezTo>
                    <a:cubicBezTo>
                      <a:pt x="5506" y="1446"/>
                      <a:pt x="4277" y="2286"/>
                      <a:pt x="3239" y="3334"/>
                    </a:cubicBezTo>
                    <a:cubicBezTo>
                      <a:pt x="2254" y="4367"/>
                      <a:pt x="1449" y="5559"/>
                      <a:pt x="858" y="6858"/>
                    </a:cubicBezTo>
                    <a:cubicBezTo>
                      <a:pt x="281" y="8280"/>
                      <a:pt x="-10" y="9801"/>
                      <a:pt x="0" y="11335"/>
                    </a:cubicBezTo>
                    <a:lnTo>
                      <a:pt x="0" y="11335"/>
                    </a:lnTo>
                    <a:lnTo>
                      <a:pt x="0" y="11335"/>
                    </a:lnTo>
                    <a:cubicBezTo>
                      <a:pt x="-10" y="12838"/>
                      <a:pt x="281" y="14327"/>
                      <a:pt x="858" y="15716"/>
                    </a:cubicBezTo>
                    <a:cubicBezTo>
                      <a:pt x="1155" y="17001"/>
                      <a:pt x="1670" y="18225"/>
                      <a:pt x="2382" y="19336"/>
                    </a:cubicBezTo>
                    <a:close/>
                  </a:path>
                </a:pathLst>
              </a:custGeom>
              <a:solidFill>
                <a:srgbClr val="0021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147"/>
              <p:cNvSpPr/>
              <p:nvPr/>
            </p:nvSpPr>
            <p:spPr>
              <a:xfrm>
                <a:off x="945467" y="1014264"/>
                <a:ext cx="207175" cy="206790"/>
              </a:xfrm>
              <a:custGeom>
                <a:rect b="b" l="l" r="r" t="t"/>
                <a:pathLst>
                  <a:path extrusionOk="0" h="206790" w="207175">
                    <a:moveTo>
                      <a:pt x="30201" y="176405"/>
                    </a:moveTo>
                    <a:cubicBezTo>
                      <a:pt x="60046" y="206206"/>
                      <a:pt x="104943" y="215012"/>
                      <a:pt x="143834" y="198694"/>
                    </a:cubicBezTo>
                    <a:cubicBezTo>
                      <a:pt x="182179" y="182568"/>
                      <a:pt x="207135" y="145041"/>
                      <a:pt x="207175" y="103444"/>
                    </a:cubicBezTo>
                    <a:cubicBezTo>
                      <a:pt x="207072" y="46210"/>
                      <a:pt x="160590" y="-104"/>
                      <a:pt x="103355" y="0"/>
                    </a:cubicBezTo>
                    <a:cubicBezTo>
                      <a:pt x="89544" y="26"/>
                      <a:pt x="75877" y="2811"/>
                      <a:pt x="63157" y="8194"/>
                    </a:cubicBezTo>
                    <a:cubicBezTo>
                      <a:pt x="38300" y="18703"/>
                      <a:pt x="18517" y="38486"/>
                      <a:pt x="8008" y="63343"/>
                    </a:cubicBezTo>
                    <a:cubicBezTo>
                      <a:pt x="-8157" y="102049"/>
                      <a:pt x="604" y="146682"/>
                      <a:pt x="30201" y="176405"/>
                    </a:cubicBezTo>
                    <a:close/>
                    <a:moveTo>
                      <a:pt x="139072" y="175453"/>
                    </a:moveTo>
                    <a:cubicBezTo>
                      <a:pt x="135476" y="177253"/>
                      <a:pt x="131751" y="178781"/>
                      <a:pt x="127927" y="180025"/>
                    </a:cubicBezTo>
                    <a:cubicBezTo>
                      <a:pt x="124044" y="181281"/>
                      <a:pt x="120061" y="182205"/>
                      <a:pt x="116021" y="182787"/>
                    </a:cubicBezTo>
                    <a:cubicBezTo>
                      <a:pt x="111897" y="183471"/>
                      <a:pt x="107724" y="183821"/>
                      <a:pt x="103543" y="183835"/>
                    </a:cubicBezTo>
                    <a:cubicBezTo>
                      <a:pt x="99373" y="183955"/>
                      <a:pt x="95200" y="183732"/>
                      <a:pt x="91066" y="183168"/>
                    </a:cubicBezTo>
                    <a:cubicBezTo>
                      <a:pt x="86883" y="182495"/>
                      <a:pt x="82770" y="181443"/>
                      <a:pt x="78778" y="180025"/>
                    </a:cubicBezTo>
                    <a:cubicBezTo>
                      <a:pt x="74943" y="178815"/>
                      <a:pt x="71215" y="177285"/>
                      <a:pt x="67634" y="175453"/>
                    </a:cubicBezTo>
                    <a:cubicBezTo>
                      <a:pt x="64039" y="173752"/>
                      <a:pt x="60597" y="171744"/>
                      <a:pt x="57347" y="169452"/>
                    </a:cubicBezTo>
                    <a:cubicBezTo>
                      <a:pt x="57685" y="165112"/>
                      <a:pt x="58849" y="160877"/>
                      <a:pt x="60776" y="156974"/>
                    </a:cubicBezTo>
                    <a:cubicBezTo>
                      <a:pt x="62637" y="153224"/>
                      <a:pt x="65153" y="149838"/>
                      <a:pt x="68206" y="146973"/>
                    </a:cubicBezTo>
                    <a:cubicBezTo>
                      <a:pt x="71280" y="144036"/>
                      <a:pt x="74906" y="141738"/>
                      <a:pt x="78874" y="140210"/>
                    </a:cubicBezTo>
                    <a:cubicBezTo>
                      <a:pt x="82923" y="138550"/>
                      <a:pt x="87261" y="137709"/>
                      <a:pt x="91637" y="137734"/>
                    </a:cubicBezTo>
                    <a:lnTo>
                      <a:pt x="114688" y="137734"/>
                    </a:lnTo>
                    <a:cubicBezTo>
                      <a:pt x="119063" y="137726"/>
                      <a:pt x="123397" y="138567"/>
                      <a:pt x="127451" y="140210"/>
                    </a:cubicBezTo>
                    <a:cubicBezTo>
                      <a:pt x="131390" y="141740"/>
                      <a:pt x="134984" y="144039"/>
                      <a:pt x="138024" y="146973"/>
                    </a:cubicBezTo>
                    <a:cubicBezTo>
                      <a:pt x="141106" y="149833"/>
                      <a:pt x="143654" y="153220"/>
                      <a:pt x="145549" y="156974"/>
                    </a:cubicBezTo>
                    <a:cubicBezTo>
                      <a:pt x="147432" y="160894"/>
                      <a:pt x="148594" y="165121"/>
                      <a:pt x="148978" y="169452"/>
                    </a:cubicBezTo>
                    <a:cubicBezTo>
                      <a:pt x="145825" y="171688"/>
                      <a:pt x="142514" y="173693"/>
                      <a:pt x="139072" y="175453"/>
                    </a:cubicBezTo>
                    <a:close/>
                    <a:moveTo>
                      <a:pt x="80493" y="91633"/>
                    </a:moveTo>
                    <a:cubicBezTo>
                      <a:pt x="80496" y="88558"/>
                      <a:pt x="81111" y="85514"/>
                      <a:pt x="82303" y="82679"/>
                    </a:cubicBezTo>
                    <a:cubicBezTo>
                      <a:pt x="84655" y="77149"/>
                      <a:pt x="89060" y="72745"/>
                      <a:pt x="94590" y="70392"/>
                    </a:cubicBezTo>
                    <a:cubicBezTo>
                      <a:pt x="97445" y="69297"/>
                      <a:pt x="100488" y="68779"/>
                      <a:pt x="103543" y="68868"/>
                    </a:cubicBezTo>
                    <a:cubicBezTo>
                      <a:pt x="106617" y="68880"/>
                      <a:pt x="109659" y="69496"/>
                      <a:pt x="112497" y="70678"/>
                    </a:cubicBezTo>
                    <a:cubicBezTo>
                      <a:pt x="115243" y="71831"/>
                      <a:pt x="117736" y="73514"/>
                      <a:pt x="119831" y="75631"/>
                    </a:cubicBezTo>
                    <a:cubicBezTo>
                      <a:pt x="121917" y="77752"/>
                      <a:pt x="123596" y="80238"/>
                      <a:pt x="124784" y="82965"/>
                    </a:cubicBezTo>
                    <a:cubicBezTo>
                      <a:pt x="125977" y="85799"/>
                      <a:pt x="126591" y="88844"/>
                      <a:pt x="126594" y="91918"/>
                    </a:cubicBezTo>
                    <a:cubicBezTo>
                      <a:pt x="126582" y="94992"/>
                      <a:pt x="125966" y="98034"/>
                      <a:pt x="124784" y="100872"/>
                    </a:cubicBezTo>
                    <a:cubicBezTo>
                      <a:pt x="122432" y="106402"/>
                      <a:pt x="118027" y="110806"/>
                      <a:pt x="112497" y="113159"/>
                    </a:cubicBezTo>
                    <a:cubicBezTo>
                      <a:pt x="109659" y="114341"/>
                      <a:pt x="106617" y="114956"/>
                      <a:pt x="103543" y="114969"/>
                    </a:cubicBezTo>
                    <a:cubicBezTo>
                      <a:pt x="100469" y="114966"/>
                      <a:pt x="97425" y="114352"/>
                      <a:pt x="94590" y="113159"/>
                    </a:cubicBezTo>
                    <a:cubicBezTo>
                      <a:pt x="91863" y="111971"/>
                      <a:pt x="89377" y="110292"/>
                      <a:pt x="87256" y="108206"/>
                    </a:cubicBezTo>
                    <a:cubicBezTo>
                      <a:pt x="85139" y="106111"/>
                      <a:pt x="83456" y="103618"/>
                      <a:pt x="82303" y="100872"/>
                    </a:cubicBezTo>
                    <a:cubicBezTo>
                      <a:pt x="81084" y="97946"/>
                      <a:pt x="80467" y="94802"/>
                      <a:pt x="80493" y="91633"/>
                    </a:cubicBezTo>
                    <a:close/>
                    <a:moveTo>
                      <a:pt x="29248" y="71821"/>
                    </a:moveTo>
                    <a:cubicBezTo>
                      <a:pt x="37358" y="52440"/>
                      <a:pt x="52749" y="37015"/>
                      <a:pt x="72111" y="28863"/>
                    </a:cubicBezTo>
                    <a:cubicBezTo>
                      <a:pt x="92170" y="20357"/>
                      <a:pt x="114822" y="20357"/>
                      <a:pt x="134881" y="28863"/>
                    </a:cubicBezTo>
                    <a:cubicBezTo>
                      <a:pt x="144443" y="32922"/>
                      <a:pt x="153140" y="38775"/>
                      <a:pt x="160503" y="46103"/>
                    </a:cubicBezTo>
                    <a:cubicBezTo>
                      <a:pt x="167892" y="53473"/>
                      <a:pt x="173780" y="62206"/>
                      <a:pt x="177838" y="71821"/>
                    </a:cubicBezTo>
                    <a:cubicBezTo>
                      <a:pt x="182061" y="81728"/>
                      <a:pt x="184232" y="92388"/>
                      <a:pt x="184220" y="103158"/>
                    </a:cubicBezTo>
                    <a:cubicBezTo>
                      <a:pt x="184405" y="107614"/>
                      <a:pt x="184182" y="112077"/>
                      <a:pt x="183553" y="116493"/>
                    </a:cubicBezTo>
                    <a:cubicBezTo>
                      <a:pt x="182887" y="120730"/>
                      <a:pt x="181868" y="124903"/>
                      <a:pt x="180505" y="128971"/>
                    </a:cubicBezTo>
                    <a:cubicBezTo>
                      <a:pt x="179109" y="132917"/>
                      <a:pt x="177455" y="136767"/>
                      <a:pt x="175552" y="140496"/>
                    </a:cubicBezTo>
                    <a:cubicBezTo>
                      <a:pt x="173590" y="144177"/>
                      <a:pt x="171361" y="147711"/>
                      <a:pt x="168885" y="151069"/>
                    </a:cubicBezTo>
                    <a:cubicBezTo>
                      <a:pt x="167516" y="147755"/>
                      <a:pt x="165859" y="144568"/>
                      <a:pt x="163932" y="141544"/>
                    </a:cubicBezTo>
                    <a:cubicBezTo>
                      <a:pt x="159861" y="135467"/>
                      <a:pt x="154693" y="130201"/>
                      <a:pt x="148692" y="126018"/>
                    </a:cubicBezTo>
                    <a:cubicBezTo>
                      <a:pt x="145688" y="123896"/>
                      <a:pt x="142501" y="122047"/>
                      <a:pt x="139167" y="120493"/>
                    </a:cubicBezTo>
                    <a:cubicBezTo>
                      <a:pt x="140810" y="118552"/>
                      <a:pt x="142247" y="116445"/>
                      <a:pt x="143453" y="114207"/>
                    </a:cubicBezTo>
                    <a:cubicBezTo>
                      <a:pt x="144685" y="111996"/>
                      <a:pt x="145767" y="109704"/>
                      <a:pt x="146692" y="107349"/>
                    </a:cubicBezTo>
                    <a:cubicBezTo>
                      <a:pt x="147547" y="104894"/>
                      <a:pt x="148216" y="102380"/>
                      <a:pt x="148692" y="99824"/>
                    </a:cubicBezTo>
                    <a:cubicBezTo>
                      <a:pt x="149185" y="97217"/>
                      <a:pt x="149441" y="94571"/>
                      <a:pt x="149454" y="91918"/>
                    </a:cubicBezTo>
                    <a:cubicBezTo>
                      <a:pt x="149451" y="85768"/>
                      <a:pt x="148221" y="79680"/>
                      <a:pt x="145834" y="74011"/>
                    </a:cubicBezTo>
                    <a:cubicBezTo>
                      <a:pt x="138751" y="56776"/>
                      <a:pt x="121987" y="45500"/>
                      <a:pt x="103353" y="45436"/>
                    </a:cubicBezTo>
                    <a:cubicBezTo>
                      <a:pt x="97203" y="45439"/>
                      <a:pt x="91114" y="46669"/>
                      <a:pt x="85446" y="49056"/>
                    </a:cubicBezTo>
                    <a:cubicBezTo>
                      <a:pt x="74386" y="53762"/>
                      <a:pt x="65578" y="62570"/>
                      <a:pt x="60871" y="73630"/>
                    </a:cubicBezTo>
                    <a:cubicBezTo>
                      <a:pt x="58442" y="79285"/>
                      <a:pt x="57209" y="85382"/>
                      <a:pt x="57252" y="91537"/>
                    </a:cubicBezTo>
                    <a:cubicBezTo>
                      <a:pt x="57233" y="94187"/>
                      <a:pt x="57457" y="96833"/>
                      <a:pt x="57919" y="99443"/>
                    </a:cubicBezTo>
                    <a:cubicBezTo>
                      <a:pt x="58427" y="102001"/>
                      <a:pt x="59127" y="104516"/>
                      <a:pt x="60014" y="106968"/>
                    </a:cubicBezTo>
                    <a:cubicBezTo>
                      <a:pt x="60899" y="109341"/>
                      <a:pt x="61983" y="111635"/>
                      <a:pt x="63253" y="113826"/>
                    </a:cubicBezTo>
                    <a:cubicBezTo>
                      <a:pt x="64460" y="116041"/>
                      <a:pt x="65863" y="118145"/>
                      <a:pt x="67444" y="120112"/>
                    </a:cubicBezTo>
                    <a:cubicBezTo>
                      <a:pt x="64096" y="121638"/>
                      <a:pt x="60906" y="123489"/>
                      <a:pt x="57919" y="125637"/>
                    </a:cubicBezTo>
                    <a:cubicBezTo>
                      <a:pt x="55005" y="127728"/>
                      <a:pt x="52294" y="130087"/>
                      <a:pt x="49822" y="132685"/>
                    </a:cubicBezTo>
                    <a:cubicBezTo>
                      <a:pt x="47337" y="135260"/>
                      <a:pt x="45105" y="138067"/>
                      <a:pt x="43155" y="141067"/>
                    </a:cubicBezTo>
                    <a:cubicBezTo>
                      <a:pt x="41198" y="144089"/>
                      <a:pt x="39509" y="147276"/>
                      <a:pt x="38107" y="150592"/>
                    </a:cubicBezTo>
                    <a:cubicBezTo>
                      <a:pt x="35663" y="147232"/>
                      <a:pt x="33466" y="143698"/>
                      <a:pt x="31534" y="140020"/>
                    </a:cubicBezTo>
                    <a:cubicBezTo>
                      <a:pt x="29593" y="136310"/>
                      <a:pt x="27937" y="132457"/>
                      <a:pt x="26581" y="128494"/>
                    </a:cubicBezTo>
                    <a:cubicBezTo>
                      <a:pt x="25416" y="124561"/>
                      <a:pt x="24524" y="120550"/>
                      <a:pt x="23914" y="116493"/>
                    </a:cubicBezTo>
                    <a:cubicBezTo>
                      <a:pt x="23223" y="112177"/>
                      <a:pt x="22872" y="107814"/>
                      <a:pt x="22867" y="103444"/>
                    </a:cubicBezTo>
                    <a:cubicBezTo>
                      <a:pt x="22817" y="92577"/>
                      <a:pt x="24989" y="81816"/>
                      <a:pt x="29248" y="71821"/>
                    </a:cubicBezTo>
                    <a:close/>
                  </a:path>
                </a:pathLst>
              </a:custGeom>
              <a:solidFill>
                <a:srgbClr val="0021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147"/>
              <p:cNvSpPr/>
              <p:nvPr/>
            </p:nvSpPr>
            <p:spPr>
              <a:xfrm>
                <a:off x="1429213" y="1336311"/>
                <a:ext cx="206824" cy="207354"/>
              </a:xfrm>
              <a:custGeom>
                <a:rect b="b" l="l" r="r" t="t"/>
                <a:pathLst>
                  <a:path extrusionOk="0" h="207354" w="206824">
                    <a:moveTo>
                      <a:pt x="144053" y="8187"/>
                    </a:moveTo>
                    <a:cubicBezTo>
                      <a:pt x="91272" y="-14085"/>
                      <a:pt x="30431" y="10648"/>
                      <a:pt x="8160" y="63428"/>
                    </a:cubicBezTo>
                    <a:cubicBezTo>
                      <a:pt x="-2710" y="89188"/>
                      <a:pt x="-2720" y="118245"/>
                      <a:pt x="8131" y="144013"/>
                    </a:cubicBezTo>
                    <a:cubicBezTo>
                      <a:pt x="24257" y="182358"/>
                      <a:pt x="61784" y="207313"/>
                      <a:pt x="103381" y="207354"/>
                    </a:cubicBezTo>
                    <a:cubicBezTo>
                      <a:pt x="160615" y="207250"/>
                      <a:pt x="206929" y="160768"/>
                      <a:pt x="206825" y="103534"/>
                    </a:cubicBezTo>
                    <a:cubicBezTo>
                      <a:pt x="206799" y="89722"/>
                      <a:pt x="204014" y="76056"/>
                      <a:pt x="198631" y="63336"/>
                    </a:cubicBezTo>
                    <a:cubicBezTo>
                      <a:pt x="188122" y="38479"/>
                      <a:pt x="168339" y="18695"/>
                      <a:pt x="143482" y="8187"/>
                    </a:cubicBezTo>
                    <a:close/>
                    <a:moveTo>
                      <a:pt x="139195" y="176017"/>
                    </a:moveTo>
                    <a:cubicBezTo>
                      <a:pt x="135615" y="177850"/>
                      <a:pt x="131887" y="179379"/>
                      <a:pt x="128051" y="180589"/>
                    </a:cubicBezTo>
                    <a:cubicBezTo>
                      <a:pt x="124171" y="181856"/>
                      <a:pt x="120186" y="182781"/>
                      <a:pt x="116145" y="183351"/>
                    </a:cubicBezTo>
                    <a:cubicBezTo>
                      <a:pt x="112019" y="184010"/>
                      <a:pt x="107846" y="184329"/>
                      <a:pt x="103667" y="184304"/>
                    </a:cubicBezTo>
                    <a:cubicBezTo>
                      <a:pt x="99490" y="184322"/>
                      <a:pt x="95317" y="184003"/>
                      <a:pt x="91189" y="183351"/>
                    </a:cubicBezTo>
                    <a:cubicBezTo>
                      <a:pt x="87150" y="182769"/>
                      <a:pt x="83167" y="181845"/>
                      <a:pt x="79283" y="180589"/>
                    </a:cubicBezTo>
                    <a:cubicBezTo>
                      <a:pt x="71684" y="178074"/>
                      <a:pt x="64472" y="174516"/>
                      <a:pt x="57852" y="170016"/>
                    </a:cubicBezTo>
                    <a:cubicBezTo>
                      <a:pt x="58385" y="165655"/>
                      <a:pt x="59709" y="161427"/>
                      <a:pt x="61757" y="157539"/>
                    </a:cubicBezTo>
                    <a:cubicBezTo>
                      <a:pt x="63675" y="153770"/>
                      <a:pt x="66219" y="150356"/>
                      <a:pt x="69282" y="147442"/>
                    </a:cubicBezTo>
                    <a:cubicBezTo>
                      <a:pt x="72352" y="144569"/>
                      <a:pt x="75940" y="142306"/>
                      <a:pt x="79855" y="140775"/>
                    </a:cubicBezTo>
                    <a:cubicBezTo>
                      <a:pt x="83909" y="139131"/>
                      <a:pt x="88243" y="138290"/>
                      <a:pt x="92618" y="138298"/>
                    </a:cubicBezTo>
                    <a:lnTo>
                      <a:pt x="115669" y="138298"/>
                    </a:lnTo>
                    <a:cubicBezTo>
                      <a:pt x="120045" y="138273"/>
                      <a:pt x="124383" y="139114"/>
                      <a:pt x="128432" y="140775"/>
                    </a:cubicBezTo>
                    <a:cubicBezTo>
                      <a:pt x="132376" y="142306"/>
                      <a:pt x="135995" y="144568"/>
                      <a:pt x="139100" y="147442"/>
                    </a:cubicBezTo>
                    <a:cubicBezTo>
                      <a:pt x="142134" y="150360"/>
                      <a:pt x="144647" y="153774"/>
                      <a:pt x="146530" y="157539"/>
                    </a:cubicBezTo>
                    <a:cubicBezTo>
                      <a:pt x="148457" y="161442"/>
                      <a:pt x="149621" y="165677"/>
                      <a:pt x="149959" y="170016"/>
                    </a:cubicBezTo>
                    <a:cubicBezTo>
                      <a:pt x="146557" y="172333"/>
                      <a:pt x="142955" y="174342"/>
                      <a:pt x="139195" y="176017"/>
                    </a:cubicBezTo>
                    <a:close/>
                    <a:moveTo>
                      <a:pt x="80807" y="92197"/>
                    </a:moveTo>
                    <a:cubicBezTo>
                      <a:pt x="80810" y="89122"/>
                      <a:pt x="81424" y="86078"/>
                      <a:pt x="82617" y="83244"/>
                    </a:cubicBezTo>
                    <a:cubicBezTo>
                      <a:pt x="83805" y="80517"/>
                      <a:pt x="85484" y="78031"/>
                      <a:pt x="87570" y="75909"/>
                    </a:cubicBezTo>
                    <a:cubicBezTo>
                      <a:pt x="89665" y="73793"/>
                      <a:pt x="92158" y="72110"/>
                      <a:pt x="94904" y="70956"/>
                    </a:cubicBezTo>
                    <a:cubicBezTo>
                      <a:pt x="97742" y="69774"/>
                      <a:pt x="100784" y="69159"/>
                      <a:pt x="103858" y="69147"/>
                    </a:cubicBezTo>
                    <a:cubicBezTo>
                      <a:pt x="106932" y="69149"/>
                      <a:pt x="109977" y="69765"/>
                      <a:pt x="112811" y="70956"/>
                    </a:cubicBezTo>
                    <a:cubicBezTo>
                      <a:pt x="118341" y="73309"/>
                      <a:pt x="122746" y="77713"/>
                      <a:pt x="125098" y="83244"/>
                    </a:cubicBezTo>
                    <a:cubicBezTo>
                      <a:pt x="126290" y="86078"/>
                      <a:pt x="126905" y="89122"/>
                      <a:pt x="126908" y="92197"/>
                    </a:cubicBezTo>
                    <a:cubicBezTo>
                      <a:pt x="126896" y="95271"/>
                      <a:pt x="126280" y="98313"/>
                      <a:pt x="125098" y="101151"/>
                    </a:cubicBezTo>
                    <a:cubicBezTo>
                      <a:pt x="123945" y="103897"/>
                      <a:pt x="122262" y="106389"/>
                      <a:pt x="120145" y="108485"/>
                    </a:cubicBezTo>
                    <a:cubicBezTo>
                      <a:pt x="118024" y="110571"/>
                      <a:pt x="115538" y="112250"/>
                      <a:pt x="112811" y="113438"/>
                    </a:cubicBezTo>
                    <a:cubicBezTo>
                      <a:pt x="109977" y="114629"/>
                      <a:pt x="106933" y="115245"/>
                      <a:pt x="103858" y="115248"/>
                    </a:cubicBezTo>
                    <a:cubicBezTo>
                      <a:pt x="100784" y="115235"/>
                      <a:pt x="97742" y="114620"/>
                      <a:pt x="94904" y="113438"/>
                    </a:cubicBezTo>
                    <a:cubicBezTo>
                      <a:pt x="89374" y="111085"/>
                      <a:pt x="84970" y="106681"/>
                      <a:pt x="82617" y="101151"/>
                    </a:cubicBezTo>
                    <a:cubicBezTo>
                      <a:pt x="81435" y="98313"/>
                      <a:pt x="80820" y="95271"/>
                      <a:pt x="80807" y="92197"/>
                    </a:cubicBezTo>
                    <a:close/>
                    <a:moveTo>
                      <a:pt x="184534" y="103722"/>
                    </a:moveTo>
                    <a:cubicBezTo>
                      <a:pt x="184529" y="108092"/>
                      <a:pt x="184178" y="112456"/>
                      <a:pt x="183487" y="116772"/>
                    </a:cubicBezTo>
                    <a:cubicBezTo>
                      <a:pt x="182743" y="121002"/>
                      <a:pt x="181692" y="125172"/>
                      <a:pt x="180343" y="129249"/>
                    </a:cubicBezTo>
                    <a:cubicBezTo>
                      <a:pt x="178988" y="133212"/>
                      <a:pt x="177332" y="137065"/>
                      <a:pt x="175390" y="140775"/>
                    </a:cubicBezTo>
                    <a:cubicBezTo>
                      <a:pt x="173459" y="144453"/>
                      <a:pt x="171262" y="147987"/>
                      <a:pt x="168818" y="151347"/>
                    </a:cubicBezTo>
                    <a:cubicBezTo>
                      <a:pt x="167416" y="148031"/>
                      <a:pt x="165727" y="144844"/>
                      <a:pt x="163770" y="141822"/>
                    </a:cubicBezTo>
                    <a:cubicBezTo>
                      <a:pt x="161820" y="138822"/>
                      <a:pt x="159587" y="136015"/>
                      <a:pt x="157102" y="133440"/>
                    </a:cubicBezTo>
                    <a:cubicBezTo>
                      <a:pt x="154631" y="130842"/>
                      <a:pt x="151920" y="128483"/>
                      <a:pt x="149006" y="126392"/>
                    </a:cubicBezTo>
                    <a:cubicBezTo>
                      <a:pt x="146030" y="124228"/>
                      <a:pt x="142838" y="122376"/>
                      <a:pt x="139481" y="120867"/>
                    </a:cubicBezTo>
                    <a:cubicBezTo>
                      <a:pt x="141124" y="118926"/>
                      <a:pt x="142562" y="116819"/>
                      <a:pt x="143767" y="114581"/>
                    </a:cubicBezTo>
                    <a:cubicBezTo>
                      <a:pt x="145037" y="112390"/>
                      <a:pt x="146121" y="110095"/>
                      <a:pt x="147006" y="107723"/>
                    </a:cubicBezTo>
                    <a:cubicBezTo>
                      <a:pt x="147893" y="105271"/>
                      <a:pt x="148593" y="102755"/>
                      <a:pt x="149101" y="100198"/>
                    </a:cubicBezTo>
                    <a:cubicBezTo>
                      <a:pt x="149564" y="97588"/>
                      <a:pt x="149787" y="94942"/>
                      <a:pt x="149768" y="92292"/>
                    </a:cubicBezTo>
                    <a:cubicBezTo>
                      <a:pt x="149811" y="86137"/>
                      <a:pt x="148578" y="80040"/>
                      <a:pt x="146149" y="74385"/>
                    </a:cubicBezTo>
                    <a:cubicBezTo>
                      <a:pt x="141442" y="63324"/>
                      <a:pt x="132635" y="54516"/>
                      <a:pt x="121574" y="49811"/>
                    </a:cubicBezTo>
                    <a:cubicBezTo>
                      <a:pt x="115919" y="47381"/>
                      <a:pt x="109822" y="46148"/>
                      <a:pt x="103667" y="46191"/>
                    </a:cubicBezTo>
                    <a:cubicBezTo>
                      <a:pt x="97514" y="46167"/>
                      <a:pt x="91421" y="47399"/>
                      <a:pt x="85760" y="49811"/>
                    </a:cubicBezTo>
                    <a:cubicBezTo>
                      <a:pt x="74700" y="54516"/>
                      <a:pt x="65892" y="63324"/>
                      <a:pt x="61186" y="74385"/>
                    </a:cubicBezTo>
                    <a:cubicBezTo>
                      <a:pt x="58800" y="80054"/>
                      <a:pt x="57569" y="86142"/>
                      <a:pt x="57566" y="92292"/>
                    </a:cubicBezTo>
                    <a:cubicBezTo>
                      <a:pt x="57579" y="94945"/>
                      <a:pt x="57835" y="97591"/>
                      <a:pt x="58328" y="100198"/>
                    </a:cubicBezTo>
                    <a:cubicBezTo>
                      <a:pt x="58804" y="102753"/>
                      <a:pt x="59473" y="105268"/>
                      <a:pt x="60328" y="107723"/>
                    </a:cubicBezTo>
                    <a:cubicBezTo>
                      <a:pt x="61253" y="110078"/>
                      <a:pt x="62335" y="112370"/>
                      <a:pt x="63567" y="114581"/>
                    </a:cubicBezTo>
                    <a:cubicBezTo>
                      <a:pt x="64774" y="116819"/>
                      <a:pt x="66210" y="118926"/>
                      <a:pt x="67853" y="120867"/>
                    </a:cubicBezTo>
                    <a:cubicBezTo>
                      <a:pt x="61328" y="123964"/>
                      <a:pt x="55420" y="128224"/>
                      <a:pt x="50422" y="133440"/>
                    </a:cubicBezTo>
                    <a:cubicBezTo>
                      <a:pt x="47965" y="136040"/>
                      <a:pt x="45734" y="138844"/>
                      <a:pt x="43755" y="141822"/>
                    </a:cubicBezTo>
                    <a:cubicBezTo>
                      <a:pt x="41828" y="144846"/>
                      <a:pt x="40171" y="148034"/>
                      <a:pt x="38802" y="151347"/>
                    </a:cubicBezTo>
                    <a:cubicBezTo>
                      <a:pt x="36325" y="147990"/>
                      <a:pt x="34097" y="144456"/>
                      <a:pt x="32134" y="140775"/>
                    </a:cubicBezTo>
                    <a:cubicBezTo>
                      <a:pt x="30232" y="137045"/>
                      <a:pt x="28578" y="133195"/>
                      <a:pt x="27181" y="129249"/>
                    </a:cubicBezTo>
                    <a:cubicBezTo>
                      <a:pt x="25819" y="125182"/>
                      <a:pt x="24800" y="121008"/>
                      <a:pt x="24133" y="116772"/>
                    </a:cubicBezTo>
                    <a:cubicBezTo>
                      <a:pt x="23363" y="112464"/>
                      <a:pt x="22980" y="108097"/>
                      <a:pt x="22990" y="103722"/>
                    </a:cubicBezTo>
                    <a:cubicBezTo>
                      <a:pt x="22979" y="92952"/>
                      <a:pt x="25151" y="82293"/>
                      <a:pt x="29372" y="72385"/>
                    </a:cubicBezTo>
                    <a:cubicBezTo>
                      <a:pt x="33431" y="62770"/>
                      <a:pt x="39318" y="54037"/>
                      <a:pt x="46708" y="46668"/>
                    </a:cubicBezTo>
                    <a:cubicBezTo>
                      <a:pt x="54070" y="39339"/>
                      <a:pt x="62768" y="33487"/>
                      <a:pt x="72330" y="29427"/>
                    </a:cubicBezTo>
                    <a:cubicBezTo>
                      <a:pt x="92389" y="20921"/>
                      <a:pt x="115041" y="20921"/>
                      <a:pt x="135100" y="29427"/>
                    </a:cubicBezTo>
                    <a:cubicBezTo>
                      <a:pt x="154462" y="37580"/>
                      <a:pt x="169853" y="53005"/>
                      <a:pt x="177962" y="72385"/>
                    </a:cubicBezTo>
                    <a:cubicBezTo>
                      <a:pt x="182185" y="82292"/>
                      <a:pt x="184355" y="92952"/>
                      <a:pt x="184344" y="103722"/>
                    </a:cubicBezTo>
                    <a:close/>
                  </a:path>
                </a:pathLst>
              </a:custGeom>
              <a:solidFill>
                <a:srgbClr val="0021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28" name="Google Shape;1028;p147"/>
          <p:cNvSpPr txBox="1"/>
          <p:nvPr/>
        </p:nvSpPr>
        <p:spPr>
          <a:xfrm>
            <a:off x="6440506" y="927776"/>
            <a:ext cx="2514600" cy="5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FA5C1"/>
                </a:solidFill>
                <a:latin typeface="Montserrat"/>
                <a:ea typeface="Montserrat"/>
                <a:cs typeface="Montserrat"/>
                <a:sym typeface="Montserrat"/>
              </a:rPr>
              <a:t>WINDFALL FOR </a:t>
            </a:r>
            <a:br>
              <a:rPr b="1" lang="en" sz="1200">
                <a:solidFill>
                  <a:srgbClr val="1FA5C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1200">
                <a:solidFill>
                  <a:srgbClr val="1FA5C1"/>
                </a:solidFill>
                <a:latin typeface="Montserrat"/>
                <a:ea typeface="Montserrat"/>
                <a:cs typeface="Montserrat"/>
                <a:sym typeface="Montserrat"/>
              </a:rPr>
              <a:t>NONPROFIT MARKETERS</a:t>
            </a:r>
            <a:endParaRPr b="1" sz="1200">
              <a:solidFill>
                <a:srgbClr val="1FA5C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9" name="Google Shape;1029;p147"/>
          <p:cNvSpPr txBox="1"/>
          <p:nvPr/>
        </p:nvSpPr>
        <p:spPr>
          <a:xfrm>
            <a:off x="6440506" y="2649375"/>
            <a:ext cx="2514600" cy="8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Activate your data, and serve campaigns across social, digital and direct marketing channels with the Windfall Application &amp; Programmatic DM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0" name="Google Shape;1030;p147"/>
          <p:cNvSpPr txBox="1"/>
          <p:nvPr/>
        </p:nvSpPr>
        <p:spPr>
          <a:xfrm>
            <a:off x="424349" y="927776"/>
            <a:ext cx="2514600" cy="5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FA5C1"/>
                </a:solidFill>
                <a:latin typeface="Montserrat"/>
                <a:ea typeface="Montserrat"/>
                <a:cs typeface="Montserrat"/>
                <a:sym typeface="Montserrat"/>
              </a:rPr>
              <a:t> WINDFALL </a:t>
            </a:r>
            <a:br>
              <a:rPr b="1" lang="en" sz="1200">
                <a:solidFill>
                  <a:srgbClr val="1FA5C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1200">
                <a:solidFill>
                  <a:srgbClr val="1FA5C1"/>
                </a:solidFill>
                <a:latin typeface="Montserrat"/>
                <a:ea typeface="Montserrat"/>
                <a:cs typeface="Montserrat"/>
                <a:sym typeface="Montserrat"/>
              </a:rPr>
              <a:t>WEALTH SCREENING</a:t>
            </a:r>
            <a:endParaRPr b="1" sz="1200">
              <a:solidFill>
                <a:srgbClr val="1FA5C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1" name="Google Shape;1031;p147"/>
          <p:cNvSpPr txBox="1"/>
          <p:nvPr/>
        </p:nvSpPr>
        <p:spPr>
          <a:xfrm>
            <a:off x="424350" y="2649375"/>
            <a:ext cx="2514600" cy="8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Integrating into CRMs or working with CSVs, Windfall matches and appends data to constituent records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032" name="Google Shape;1032;p147"/>
          <p:cNvGrpSpPr/>
          <p:nvPr/>
        </p:nvGrpSpPr>
        <p:grpSpPr>
          <a:xfrm>
            <a:off x="1334452" y="1763956"/>
            <a:ext cx="694393" cy="650944"/>
            <a:chOff x="943781" y="1033881"/>
            <a:chExt cx="694393" cy="650944"/>
          </a:xfrm>
        </p:grpSpPr>
        <p:sp>
          <p:nvSpPr>
            <p:cNvPr id="1033" name="Google Shape;1033;p147"/>
            <p:cNvSpPr/>
            <p:nvPr/>
          </p:nvSpPr>
          <p:spPr>
            <a:xfrm>
              <a:off x="943781" y="1033881"/>
              <a:ext cx="694393" cy="650944"/>
            </a:xfrm>
            <a:custGeom>
              <a:rect b="b" l="l" r="r" t="t"/>
              <a:pathLst>
                <a:path extrusionOk="0" h="650944" w="694393">
                  <a:moveTo>
                    <a:pt x="592433" y="586650"/>
                  </a:moveTo>
                  <a:cubicBezTo>
                    <a:pt x="595168" y="585635"/>
                    <a:pt x="598176" y="585635"/>
                    <a:pt x="600910" y="586650"/>
                  </a:cubicBezTo>
                  <a:cubicBezTo>
                    <a:pt x="603485" y="587821"/>
                    <a:pt x="605549" y="589885"/>
                    <a:pt x="606721" y="592460"/>
                  </a:cubicBezTo>
                  <a:cubicBezTo>
                    <a:pt x="607242" y="593798"/>
                    <a:pt x="607532" y="595216"/>
                    <a:pt x="607578" y="596651"/>
                  </a:cubicBezTo>
                  <a:lnTo>
                    <a:pt x="607578" y="640085"/>
                  </a:lnTo>
                  <a:cubicBezTo>
                    <a:pt x="607552" y="641522"/>
                    <a:pt x="607261" y="642944"/>
                    <a:pt x="606721" y="644276"/>
                  </a:cubicBezTo>
                  <a:cubicBezTo>
                    <a:pt x="606130" y="645576"/>
                    <a:pt x="605324" y="646767"/>
                    <a:pt x="604339" y="647800"/>
                  </a:cubicBezTo>
                  <a:cubicBezTo>
                    <a:pt x="603354" y="648776"/>
                    <a:pt x="602190" y="649552"/>
                    <a:pt x="600910" y="650086"/>
                  </a:cubicBezTo>
                  <a:cubicBezTo>
                    <a:pt x="599585" y="650652"/>
                    <a:pt x="598160" y="650944"/>
                    <a:pt x="596719" y="650944"/>
                  </a:cubicBezTo>
                  <a:cubicBezTo>
                    <a:pt x="595247" y="650954"/>
                    <a:pt x="593789" y="650663"/>
                    <a:pt x="592433" y="650086"/>
                  </a:cubicBezTo>
                  <a:cubicBezTo>
                    <a:pt x="591145" y="649441"/>
                    <a:pt x="589983" y="648571"/>
                    <a:pt x="589004" y="647515"/>
                  </a:cubicBezTo>
                  <a:cubicBezTo>
                    <a:pt x="588016" y="646503"/>
                    <a:pt x="587239" y="645305"/>
                    <a:pt x="586718" y="643990"/>
                  </a:cubicBezTo>
                  <a:cubicBezTo>
                    <a:pt x="586118" y="642677"/>
                    <a:pt x="585826" y="641243"/>
                    <a:pt x="585861" y="639799"/>
                  </a:cubicBezTo>
                  <a:lnTo>
                    <a:pt x="585861" y="596651"/>
                  </a:lnTo>
                  <a:cubicBezTo>
                    <a:pt x="585861" y="595211"/>
                    <a:pt x="586152" y="593785"/>
                    <a:pt x="586718" y="592460"/>
                  </a:cubicBezTo>
                  <a:cubicBezTo>
                    <a:pt x="587221" y="591164"/>
                    <a:pt x="588001" y="589993"/>
                    <a:pt x="589004" y="589031"/>
                  </a:cubicBezTo>
                  <a:cubicBezTo>
                    <a:pt x="590003" y="588047"/>
                    <a:pt x="591162" y="587242"/>
                    <a:pt x="592433" y="586650"/>
                  </a:cubicBezTo>
                  <a:close/>
                  <a:moveTo>
                    <a:pt x="288681" y="586650"/>
                  </a:moveTo>
                  <a:cubicBezTo>
                    <a:pt x="291416" y="585635"/>
                    <a:pt x="294424" y="585635"/>
                    <a:pt x="297159" y="586650"/>
                  </a:cubicBezTo>
                  <a:cubicBezTo>
                    <a:pt x="298429" y="587242"/>
                    <a:pt x="299588" y="588047"/>
                    <a:pt x="300588" y="589031"/>
                  </a:cubicBezTo>
                  <a:cubicBezTo>
                    <a:pt x="301590" y="589993"/>
                    <a:pt x="302371" y="591164"/>
                    <a:pt x="302873" y="592460"/>
                  </a:cubicBezTo>
                  <a:cubicBezTo>
                    <a:pt x="303439" y="593785"/>
                    <a:pt x="303731" y="595211"/>
                    <a:pt x="303731" y="596651"/>
                  </a:cubicBezTo>
                  <a:lnTo>
                    <a:pt x="303731" y="640085"/>
                  </a:lnTo>
                  <a:cubicBezTo>
                    <a:pt x="303767" y="641529"/>
                    <a:pt x="303474" y="642963"/>
                    <a:pt x="302873" y="644276"/>
                  </a:cubicBezTo>
                  <a:cubicBezTo>
                    <a:pt x="302352" y="645591"/>
                    <a:pt x="301575" y="646789"/>
                    <a:pt x="300588" y="647800"/>
                  </a:cubicBezTo>
                  <a:cubicBezTo>
                    <a:pt x="299585" y="648755"/>
                    <a:pt x="298424" y="649528"/>
                    <a:pt x="297159" y="650086"/>
                  </a:cubicBezTo>
                  <a:cubicBezTo>
                    <a:pt x="295834" y="650652"/>
                    <a:pt x="294408" y="650944"/>
                    <a:pt x="292968" y="650944"/>
                  </a:cubicBezTo>
                  <a:cubicBezTo>
                    <a:pt x="291495" y="650954"/>
                    <a:pt x="290037" y="650663"/>
                    <a:pt x="288681" y="650086"/>
                  </a:cubicBezTo>
                  <a:cubicBezTo>
                    <a:pt x="287393" y="649441"/>
                    <a:pt x="286231" y="648571"/>
                    <a:pt x="285252" y="647515"/>
                  </a:cubicBezTo>
                  <a:cubicBezTo>
                    <a:pt x="284265" y="646503"/>
                    <a:pt x="283487" y="645305"/>
                    <a:pt x="282966" y="643990"/>
                  </a:cubicBezTo>
                  <a:cubicBezTo>
                    <a:pt x="282366" y="642677"/>
                    <a:pt x="282073" y="641243"/>
                    <a:pt x="282109" y="639799"/>
                  </a:cubicBezTo>
                  <a:lnTo>
                    <a:pt x="282109" y="596651"/>
                  </a:lnTo>
                  <a:cubicBezTo>
                    <a:pt x="282109" y="595211"/>
                    <a:pt x="282400" y="593785"/>
                    <a:pt x="282966" y="592460"/>
                  </a:cubicBezTo>
                  <a:cubicBezTo>
                    <a:pt x="283469" y="591164"/>
                    <a:pt x="284249" y="589993"/>
                    <a:pt x="285252" y="589031"/>
                  </a:cubicBezTo>
                  <a:cubicBezTo>
                    <a:pt x="286251" y="588047"/>
                    <a:pt x="287411" y="587242"/>
                    <a:pt x="288681" y="586650"/>
                  </a:cubicBezTo>
                  <a:close/>
                  <a:moveTo>
                    <a:pt x="385074" y="413295"/>
                  </a:moveTo>
                  <a:lnTo>
                    <a:pt x="381835" y="418058"/>
                  </a:lnTo>
                  <a:lnTo>
                    <a:pt x="378597" y="422915"/>
                  </a:lnTo>
                  <a:lnTo>
                    <a:pt x="375358" y="427773"/>
                  </a:lnTo>
                  <a:lnTo>
                    <a:pt x="372120" y="432536"/>
                  </a:lnTo>
                  <a:lnTo>
                    <a:pt x="380025" y="440441"/>
                  </a:lnTo>
                  <a:lnTo>
                    <a:pt x="387931" y="448347"/>
                  </a:lnTo>
                  <a:lnTo>
                    <a:pt x="395837" y="456253"/>
                  </a:lnTo>
                  <a:lnTo>
                    <a:pt x="403743" y="464159"/>
                  </a:lnTo>
                  <a:lnTo>
                    <a:pt x="412029" y="460063"/>
                  </a:lnTo>
                  <a:lnTo>
                    <a:pt x="420316" y="455872"/>
                  </a:lnTo>
                  <a:lnTo>
                    <a:pt x="428603" y="451776"/>
                  </a:lnTo>
                  <a:lnTo>
                    <a:pt x="436794" y="447585"/>
                  </a:lnTo>
                  <a:cubicBezTo>
                    <a:pt x="438079" y="446983"/>
                    <a:pt x="439420" y="446505"/>
                    <a:pt x="440795" y="446156"/>
                  </a:cubicBezTo>
                  <a:cubicBezTo>
                    <a:pt x="443554" y="445534"/>
                    <a:pt x="446418" y="445534"/>
                    <a:pt x="449177" y="446156"/>
                  </a:cubicBezTo>
                  <a:cubicBezTo>
                    <a:pt x="450552" y="446505"/>
                    <a:pt x="451893" y="446983"/>
                    <a:pt x="453177" y="447585"/>
                  </a:cubicBezTo>
                  <a:lnTo>
                    <a:pt x="461464" y="451776"/>
                  </a:lnTo>
                  <a:lnTo>
                    <a:pt x="469560" y="455872"/>
                  </a:lnTo>
                  <a:lnTo>
                    <a:pt x="477752" y="460063"/>
                  </a:lnTo>
                  <a:lnTo>
                    <a:pt x="486039" y="464159"/>
                  </a:lnTo>
                  <a:lnTo>
                    <a:pt x="493944" y="456253"/>
                  </a:lnTo>
                  <a:lnTo>
                    <a:pt x="501850" y="448347"/>
                  </a:lnTo>
                  <a:lnTo>
                    <a:pt x="509756" y="440441"/>
                  </a:lnTo>
                  <a:lnTo>
                    <a:pt x="517662" y="432536"/>
                  </a:lnTo>
                  <a:lnTo>
                    <a:pt x="514423" y="427773"/>
                  </a:lnTo>
                  <a:lnTo>
                    <a:pt x="511470" y="422915"/>
                  </a:lnTo>
                  <a:lnTo>
                    <a:pt x="508232" y="418058"/>
                  </a:lnTo>
                  <a:lnTo>
                    <a:pt x="505089" y="413295"/>
                  </a:lnTo>
                  <a:lnTo>
                    <a:pt x="490039" y="415772"/>
                  </a:lnTo>
                  <a:lnTo>
                    <a:pt x="474799" y="418248"/>
                  </a:lnTo>
                  <a:lnTo>
                    <a:pt x="459750" y="420725"/>
                  </a:lnTo>
                  <a:lnTo>
                    <a:pt x="444986" y="423296"/>
                  </a:lnTo>
                  <a:lnTo>
                    <a:pt x="430032" y="420725"/>
                  </a:lnTo>
                  <a:lnTo>
                    <a:pt x="414982" y="418248"/>
                  </a:lnTo>
                  <a:lnTo>
                    <a:pt x="400028" y="415772"/>
                  </a:lnTo>
                  <a:close/>
                  <a:moveTo>
                    <a:pt x="401361" y="373576"/>
                  </a:moveTo>
                  <a:lnTo>
                    <a:pt x="401361" y="394436"/>
                  </a:lnTo>
                  <a:lnTo>
                    <a:pt x="409648" y="395769"/>
                  </a:lnTo>
                  <a:lnTo>
                    <a:pt x="427269" y="398722"/>
                  </a:lnTo>
                  <a:lnTo>
                    <a:pt x="444795" y="401675"/>
                  </a:lnTo>
                  <a:lnTo>
                    <a:pt x="462321" y="398341"/>
                  </a:lnTo>
                  <a:lnTo>
                    <a:pt x="479943" y="395388"/>
                  </a:lnTo>
                  <a:lnTo>
                    <a:pt x="488229" y="394055"/>
                  </a:lnTo>
                  <a:lnTo>
                    <a:pt x="488229" y="390530"/>
                  </a:lnTo>
                  <a:lnTo>
                    <a:pt x="488610" y="390530"/>
                  </a:lnTo>
                  <a:lnTo>
                    <a:pt x="488610" y="373576"/>
                  </a:lnTo>
                  <a:lnTo>
                    <a:pt x="485277" y="374624"/>
                  </a:lnTo>
                  <a:cubicBezTo>
                    <a:pt x="478997" y="376151"/>
                    <a:pt x="472637" y="377327"/>
                    <a:pt x="466227" y="378148"/>
                  </a:cubicBezTo>
                  <a:cubicBezTo>
                    <a:pt x="460321" y="378910"/>
                    <a:pt x="455273" y="379481"/>
                    <a:pt x="451463" y="379481"/>
                  </a:cubicBezTo>
                  <a:lnTo>
                    <a:pt x="444986" y="379481"/>
                  </a:lnTo>
                  <a:lnTo>
                    <a:pt x="438509" y="379481"/>
                  </a:lnTo>
                  <a:cubicBezTo>
                    <a:pt x="434699" y="379291"/>
                    <a:pt x="429651" y="378910"/>
                    <a:pt x="423840" y="378148"/>
                  </a:cubicBezTo>
                  <a:cubicBezTo>
                    <a:pt x="417429" y="377335"/>
                    <a:pt x="411068" y="376159"/>
                    <a:pt x="404790" y="374624"/>
                  </a:cubicBezTo>
                  <a:close/>
                  <a:moveTo>
                    <a:pt x="390217" y="207174"/>
                  </a:moveTo>
                  <a:lnTo>
                    <a:pt x="380692" y="212032"/>
                  </a:lnTo>
                  <a:lnTo>
                    <a:pt x="371167" y="216890"/>
                  </a:lnTo>
                  <a:lnTo>
                    <a:pt x="361642" y="221843"/>
                  </a:lnTo>
                  <a:lnTo>
                    <a:pt x="357927" y="223652"/>
                  </a:lnTo>
                  <a:lnTo>
                    <a:pt x="357927" y="259562"/>
                  </a:lnTo>
                  <a:cubicBezTo>
                    <a:pt x="359818" y="273388"/>
                    <a:pt x="363007" y="287005"/>
                    <a:pt x="367452" y="300233"/>
                  </a:cubicBezTo>
                  <a:cubicBezTo>
                    <a:pt x="370522" y="309575"/>
                    <a:pt x="374477" y="318601"/>
                    <a:pt x="379263" y="327189"/>
                  </a:cubicBezTo>
                  <a:cubicBezTo>
                    <a:pt x="382353" y="332686"/>
                    <a:pt x="385991" y="337855"/>
                    <a:pt x="390122" y="342620"/>
                  </a:cubicBezTo>
                  <a:cubicBezTo>
                    <a:pt x="391938" y="344856"/>
                    <a:pt x="393981" y="346899"/>
                    <a:pt x="396218" y="348716"/>
                  </a:cubicBezTo>
                  <a:cubicBezTo>
                    <a:pt x="401231" y="351018"/>
                    <a:pt x="406465" y="352805"/>
                    <a:pt x="411839" y="354050"/>
                  </a:cubicBezTo>
                  <a:cubicBezTo>
                    <a:pt x="417058" y="355248"/>
                    <a:pt x="422335" y="356170"/>
                    <a:pt x="427650" y="356812"/>
                  </a:cubicBezTo>
                  <a:cubicBezTo>
                    <a:pt x="432508" y="357860"/>
                    <a:pt x="436794" y="357860"/>
                    <a:pt x="439842" y="357860"/>
                  </a:cubicBezTo>
                  <a:lnTo>
                    <a:pt x="444891" y="357860"/>
                  </a:lnTo>
                  <a:lnTo>
                    <a:pt x="449939" y="357860"/>
                  </a:lnTo>
                  <a:cubicBezTo>
                    <a:pt x="452606" y="357669"/>
                    <a:pt x="457273" y="357383"/>
                    <a:pt x="462131" y="356812"/>
                  </a:cubicBezTo>
                  <a:cubicBezTo>
                    <a:pt x="467414" y="356166"/>
                    <a:pt x="472660" y="355244"/>
                    <a:pt x="477847" y="354050"/>
                  </a:cubicBezTo>
                  <a:cubicBezTo>
                    <a:pt x="483221" y="352805"/>
                    <a:pt x="488455" y="351018"/>
                    <a:pt x="493468" y="348716"/>
                  </a:cubicBezTo>
                  <a:cubicBezTo>
                    <a:pt x="495705" y="346899"/>
                    <a:pt x="497748" y="344856"/>
                    <a:pt x="499564" y="342620"/>
                  </a:cubicBezTo>
                  <a:cubicBezTo>
                    <a:pt x="503608" y="337954"/>
                    <a:pt x="507151" y="332878"/>
                    <a:pt x="510137" y="327475"/>
                  </a:cubicBezTo>
                  <a:cubicBezTo>
                    <a:pt x="514998" y="318911"/>
                    <a:pt x="518987" y="309880"/>
                    <a:pt x="522043" y="300519"/>
                  </a:cubicBezTo>
                  <a:cubicBezTo>
                    <a:pt x="526489" y="287291"/>
                    <a:pt x="529677" y="273674"/>
                    <a:pt x="531568" y="259847"/>
                  </a:cubicBezTo>
                  <a:lnTo>
                    <a:pt x="531568" y="249275"/>
                  </a:lnTo>
                  <a:lnTo>
                    <a:pt x="531092" y="249275"/>
                  </a:lnTo>
                  <a:lnTo>
                    <a:pt x="531092" y="233749"/>
                  </a:lnTo>
                  <a:lnTo>
                    <a:pt x="526615" y="236035"/>
                  </a:lnTo>
                  <a:lnTo>
                    <a:pt x="516519" y="241083"/>
                  </a:lnTo>
                  <a:lnTo>
                    <a:pt x="506994" y="246131"/>
                  </a:lnTo>
                  <a:cubicBezTo>
                    <a:pt x="505805" y="246703"/>
                    <a:pt x="504560" y="247151"/>
                    <a:pt x="503279" y="247465"/>
                  </a:cubicBezTo>
                  <a:cubicBezTo>
                    <a:pt x="502026" y="247755"/>
                    <a:pt x="500752" y="247946"/>
                    <a:pt x="499469" y="248036"/>
                  </a:cubicBezTo>
                  <a:cubicBezTo>
                    <a:pt x="498206" y="248226"/>
                    <a:pt x="496922" y="248226"/>
                    <a:pt x="495659" y="248036"/>
                  </a:cubicBezTo>
                  <a:cubicBezTo>
                    <a:pt x="494353" y="247834"/>
                    <a:pt x="493075" y="247482"/>
                    <a:pt x="491849" y="246989"/>
                  </a:cubicBezTo>
                  <a:lnTo>
                    <a:pt x="466703" y="236892"/>
                  </a:lnTo>
                  <a:lnTo>
                    <a:pt x="441462" y="227367"/>
                  </a:lnTo>
                  <a:lnTo>
                    <a:pt x="415363" y="217271"/>
                  </a:lnTo>
                  <a:close/>
                  <a:moveTo>
                    <a:pt x="217530" y="162311"/>
                  </a:moveTo>
                  <a:cubicBezTo>
                    <a:pt x="218970" y="162311"/>
                    <a:pt x="220396" y="162603"/>
                    <a:pt x="221721" y="163169"/>
                  </a:cubicBezTo>
                  <a:cubicBezTo>
                    <a:pt x="224313" y="164232"/>
                    <a:pt x="226372" y="166291"/>
                    <a:pt x="227436" y="168884"/>
                  </a:cubicBezTo>
                  <a:cubicBezTo>
                    <a:pt x="228001" y="170208"/>
                    <a:pt x="228293" y="171634"/>
                    <a:pt x="228293" y="173075"/>
                  </a:cubicBezTo>
                  <a:lnTo>
                    <a:pt x="228293" y="178218"/>
                  </a:lnTo>
                  <a:cubicBezTo>
                    <a:pt x="230828" y="178779"/>
                    <a:pt x="233268" y="179710"/>
                    <a:pt x="235532" y="180980"/>
                  </a:cubicBezTo>
                  <a:cubicBezTo>
                    <a:pt x="237797" y="182219"/>
                    <a:pt x="239907" y="183722"/>
                    <a:pt x="241818" y="185457"/>
                  </a:cubicBezTo>
                  <a:cubicBezTo>
                    <a:pt x="243639" y="187260"/>
                    <a:pt x="245238" y="189275"/>
                    <a:pt x="246581" y="191458"/>
                  </a:cubicBezTo>
                  <a:cubicBezTo>
                    <a:pt x="247925" y="193651"/>
                    <a:pt x="248951" y="196025"/>
                    <a:pt x="249629" y="198506"/>
                  </a:cubicBezTo>
                  <a:cubicBezTo>
                    <a:pt x="249822" y="199197"/>
                    <a:pt x="249981" y="199896"/>
                    <a:pt x="250105" y="200602"/>
                  </a:cubicBezTo>
                  <a:lnTo>
                    <a:pt x="250105" y="202697"/>
                  </a:lnTo>
                  <a:cubicBezTo>
                    <a:pt x="249992" y="203374"/>
                    <a:pt x="249833" y="204042"/>
                    <a:pt x="249629" y="204698"/>
                  </a:cubicBezTo>
                  <a:cubicBezTo>
                    <a:pt x="249443" y="205402"/>
                    <a:pt x="249154" y="206077"/>
                    <a:pt x="248772" y="206698"/>
                  </a:cubicBezTo>
                  <a:cubicBezTo>
                    <a:pt x="248482" y="207354"/>
                    <a:pt x="248097" y="207965"/>
                    <a:pt x="247629" y="208508"/>
                  </a:cubicBezTo>
                  <a:cubicBezTo>
                    <a:pt x="247170" y="209033"/>
                    <a:pt x="246659" y="209512"/>
                    <a:pt x="246105" y="209936"/>
                  </a:cubicBezTo>
                  <a:lnTo>
                    <a:pt x="244295" y="211175"/>
                  </a:lnTo>
                  <a:lnTo>
                    <a:pt x="241533" y="212889"/>
                  </a:lnTo>
                  <a:lnTo>
                    <a:pt x="240866" y="212889"/>
                  </a:lnTo>
                  <a:lnTo>
                    <a:pt x="238580" y="212889"/>
                  </a:lnTo>
                  <a:cubicBezTo>
                    <a:pt x="237382" y="212893"/>
                    <a:pt x="236191" y="212699"/>
                    <a:pt x="235056" y="212318"/>
                  </a:cubicBezTo>
                  <a:cubicBezTo>
                    <a:pt x="233950" y="211968"/>
                    <a:pt x="232916" y="211419"/>
                    <a:pt x="232008" y="210698"/>
                  </a:cubicBezTo>
                  <a:cubicBezTo>
                    <a:pt x="231099" y="210029"/>
                    <a:pt x="230296" y="209226"/>
                    <a:pt x="229626" y="208317"/>
                  </a:cubicBezTo>
                  <a:cubicBezTo>
                    <a:pt x="228998" y="207311"/>
                    <a:pt x="228517" y="206221"/>
                    <a:pt x="228198" y="205079"/>
                  </a:cubicBezTo>
                  <a:cubicBezTo>
                    <a:pt x="227964" y="204298"/>
                    <a:pt x="227611" y="203559"/>
                    <a:pt x="227150" y="202888"/>
                  </a:cubicBezTo>
                  <a:cubicBezTo>
                    <a:pt x="226712" y="202229"/>
                    <a:pt x="226164" y="201649"/>
                    <a:pt x="225531" y="201173"/>
                  </a:cubicBezTo>
                  <a:cubicBezTo>
                    <a:pt x="224905" y="200694"/>
                    <a:pt x="224194" y="200338"/>
                    <a:pt x="223435" y="200126"/>
                  </a:cubicBezTo>
                  <a:cubicBezTo>
                    <a:pt x="222648" y="199981"/>
                    <a:pt x="221841" y="199981"/>
                    <a:pt x="221054" y="200126"/>
                  </a:cubicBezTo>
                  <a:lnTo>
                    <a:pt x="211529" y="200126"/>
                  </a:lnTo>
                  <a:lnTo>
                    <a:pt x="210100" y="200126"/>
                  </a:lnTo>
                  <a:lnTo>
                    <a:pt x="208767" y="200792"/>
                  </a:lnTo>
                  <a:cubicBezTo>
                    <a:pt x="208038" y="201394"/>
                    <a:pt x="207368" y="202064"/>
                    <a:pt x="206766" y="202793"/>
                  </a:cubicBezTo>
                  <a:cubicBezTo>
                    <a:pt x="206100" y="203269"/>
                    <a:pt x="206100" y="203650"/>
                    <a:pt x="206100" y="204126"/>
                  </a:cubicBezTo>
                  <a:cubicBezTo>
                    <a:pt x="206057" y="204601"/>
                    <a:pt x="206057" y="205079"/>
                    <a:pt x="206100" y="205555"/>
                  </a:cubicBezTo>
                  <a:cubicBezTo>
                    <a:pt x="206053" y="206030"/>
                    <a:pt x="206053" y="206508"/>
                    <a:pt x="206100" y="206984"/>
                  </a:cubicBezTo>
                  <a:cubicBezTo>
                    <a:pt x="206001" y="207710"/>
                    <a:pt x="206001" y="208448"/>
                    <a:pt x="206100" y="209174"/>
                  </a:cubicBezTo>
                  <a:cubicBezTo>
                    <a:pt x="206293" y="209912"/>
                    <a:pt x="206651" y="210595"/>
                    <a:pt x="207147" y="211175"/>
                  </a:cubicBezTo>
                  <a:cubicBezTo>
                    <a:pt x="207571" y="211734"/>
                    <a:pt x="208087" y="212217"/>
                    <a:pt x="208671" y="212603"/>
                  </a:cubicBezTo>
                  <a:cubicBezTo>
                    <a:pt x="209269" y="213095"/>
                    <a:pt x="209945" y="213481"/>
                    <a:pt x="210672" y="213746"/>
                  </a:cubicBezTo>
                  <a:lnTo>
                    <a:pt x="216006" y="215842"/>
                  </a:lnTo>
                  <a:lnTo>
                    <a:pt x="221435" y="217842"/>
                  </a:lnTo>
                  <a:lnTo>
                    <a:pt x="226769" y="219938"/>
                  </a:lnTo>
                  <a:lnTo>
                    <a:pt x="232103" y="222033"/>
                  </a:lnTo>
                  <a:cubicBezTo>
                    <a:pt x="234892" y="223073"/>
                    <a:pt x="237497" y="224552"/>
                    <a:pt x="239818" y="226415"/>
                  </a:cubicBezTo>
                  <a:cubicBezTo>
                    <a:pt x="242076" y="228256"/>
                    <a:pt x="244063" y="230404"/>
                    <a:pt x="245724" y="232796"/>
                  </a:cubicBezTo>
                  <a:cubicBezTo>
                    <a:pt x="247342" y="235167"/>
                    <a:pt x="248594" y="237768"/>
                    <a:pt x="249438" y="240512"/>
                  </a:cubicBezTo>
                  <a:cubicBezTo>
                    <a:pt x="250321" y="243349"/>
                    <a:pt x="250771" y="246303"/>
                    <a:pt x="250772" y="249275"/>
                  </a:cubicBezTo>
                  <a:cubicBezTo>
                    <a:pt x="250761" y="252525"/>
                    <a:pt x="250181" y="255750"/>
                    <a:pt x="249057" y="258800"/>
                  </a:cubicBezTo>
                  <a:cubicBezTo>
                    <a:pt x="247965" y="261779"/>
                    <a:pt x="246423" y="264573"/>
                    <a:pt x="244485" y="267086"/>
                  </a:cubicBezTo>
                  <a:cubicBezTo>
                    <a:pt x="242431" y="269553"/>
                    <a:pt x="240024" y="271703"/>
                    <a:pt x="237342" y="273468"/>
                  </a:cubicBezTo>
                  <a:cubicBezTo>
                    <a:pt x="234547" y="275190"/>
                    <a:pt x="231491" y="276445"/>
                    <a:pt x="228293" y="277183"/>
                  </a:cubicBezTo>
                  <a:lnTo>
                    <a:pt x="228293" y="282612"/>
                  </a:lnTo>
                  <a:cubicBezTo>
                    <a:pt x="228329" y="284056"/>
                    <a:pt x="228036" y="285490"/>
                    <a:pt x="227436" y="286803"/>
                  </a:cubicBezTo>
                  <a:cubicBezTo>
                    <a:pt x="226372" y="289396"/>
                    <a:pt x="224313" y="291454"/>
                    <a:pt x="221721" y="292518"/>
                  </a:cubicBezTo>
                  <a:cubicBezTo>
                    <a:pt x="220396" y="293084"/>
                    <a:pt x="218970" y="293375"/>
                    <a:pt x="217530" y="293375"/>
                  </a:cubicBezTo>
                  <a:cubicBezTo>
                    <a:pt x="216057" y="293386"/>
                    <a:pt x="214599" y="293094"/>
                    <a:pt x="213243" y="292518"/>
                  </a:cubicBezTo>
                  <a:cubicBezTo>
                    <a:pt x="211978" y="291960"/>
                    <a:pt x="210817" y="291186"/>
                    <a:pt x="209814" y="290232"/>
                  </a:cubicBezTo>
                  <a:cubicBezTo>
                    <a:pt x="208839" y="289247"/>
                    <a:pt x="208063" y="288082"/>
                    <a:pt x="207528" y="286803"/>
                  </a:cubicBezTo>
                  <a:cubicBezTo>
                    <a:pt x="206988" y="285470"/>
                    <a:pt x="206697" y="284049"/>
                    <a:pt x="206671" y="282612"/>
                  </a:cubicBezTo>
                  <a:lnTo>
                    <a:pt x="206671" y="279850"/>
                  </a:lnTo>
                  <a:lnTo>
                    <a:pt x="206957" y="280040"/>
                  </a:lnTo>
                  <a:lnTo>
                    <a:pt x="206957" y="277373"/>
                  </a:lnTo>
                  <a:cubicBezTo>
                    <a:pt x="204432" y="276780"/>
                    <a:pt x="201997" y="275851"/>
                    <a:pt x="199718" y="274611"/>
                  </a:cubicBezTo>
                  <a:cubicBezTo>
                    <a:pt x="197513" y="273370"/>
                    <a:pt x="195466" y="271867"/>
                    <a:pt x="193622" y="270134"/>
                  </a:cubicBezTo>
                  <a:cubicBezTo>
                    <a:pt x="191802" y="268331"/>
                    <a:pt x="190202" y="266317"/>
                    <a:pt x="188859" y="264134"/>
                  </a:cubicBezTo>
                  <a:cubicBezTo>
                    <a:pt x="187515" y="261940"/>
                    <a:pt x="186490" y="259566"/>
                    <a:pt x="185811" y="257085"/>
                  </a:cubicBezTo>
                  <a:cubicBezTo>
                    <a:pt x="185721" y="256390"/>
                    <a:pt x="185721" y="255685"/>
                    <a:pt x="185811" y="254990"/>
                  </a:cubicBezTo>
                  <a:cubicBezTo>
                    <a:pt x="185716" y="254294"/>
                    <a:pt x="185716" y="253589"/>
                    <a:pt x="185811" y="252894"/>
                  </a:cubicBezTo>
                  <a:cubicBezTo>
                    <a:pt x="185721" y="252230"/>
                    <a:pt x="185721" y="251558"/>
                    <a:pt x="185811" y="250894"/>
                  </a:cubicBezTo>
                  <a:cubicBezTo>
                    <a:pt x="186020" y="250197"/>
                    <a:pt x="186308" y="249525"/>
                    <a:pt x="186669" y="248894"/>
                  </a:cubicBezTo>
                  <a:cubicBezTo>
                    <a:pt x="186992" y="248233"/>
                    <a:pt x="187409" y="247624"/>
                    <a:pt x="187907" y="247084"/>
                  </a:cubicBezTo>
                  <a:cubicBezTo>
                    <a:pt x="188845" y="246023"/>
                    <a:pt x="189976" y="245149"/>
                    <a:pt x="191241" y="244512"/>
                  </a:cubicBezTo>
                  <a:cubicBezTo>
                    <a:pt x="191862" y="244130"/>
                    <a:pt x="192536" y="243841"/>
                    <a:pt x="193241" y="243655"/>
                  </a:cubicBezTo>
                  <a:lnTo>
                    <a:pt x="194003" y="243655"/>
                  </a:lnTo>
                  <a:lnTo>
                    <a:pt x="196384" y="243655"/>
                  </a:lnTo>
                  <a:cubicBezTo>
                    <a:pt x="197551" y="243659"/>
                    <a:pt x="198708" y="243851"/>
                    <a:pt x="199813" y="244226"/>
                  </a:cubicBezTo>
                  <a:cubicBezTo>
                    <a:pt x="200873" y="244613"/>
                    <a:pt x="201870" y="245160"/>
                    <a:pt x="202766" y="245846"/>
                  </a:cubicBezTo>
                  <a:cubicBezTo>
                    <a:pt x="203680" y="246583"/>
                    <a:pt x="204482" y="247449"/>
                    <a:pt x="205147" y="248417"/>
                  </a:cubicBezTo>
                  <a:cubicBezTo>
                    <a:pt x="205811" y="249369"/>
                    <a:pt x="206295" y="250435"/>
                    <a:pt x="206576" y="251561"/>
                  </a:cubicBezTo>
                  <a:cubicBezTo>
                    <a:pt x="206848" y="252325"/>
                    <a:pt x="207200" y="253059"/>
                    <a:pt x="207624" y="253751"/>
                  </a:cubicBezTo>
                  <a:cubicBezTo>
                    <a:pt x="208090" y="254388"/>
                    <a:pt x="208634" y="254964"/>
                    <a:pt x="209243" y="255466"/>
                  </a:cubicBezTo>
                  <a:cubicBezTo>
                    <a:pt x="209869" y="255945"/>
                    <a:pt x="210579" y="256301"/>
                    <a:pt x="211338" y="256514"/>
                  </a:cubicBezTo>
                  <a:cubicBezTo>
                    <a:pt x="212158" y="256657"/>
                    <a:pt x="212996" y="256657"/>
                    <a:pt x="213815" y="256514"/>
                  </a:cubicBezTo>
                  <a:lnTo>
                    <a:pt x="222006" y="256514"/>
                  </a:lnTo>
                  <a:cubicBezTo>
                    <a:pt x="222988" y="256527"/>
                    <a:pt x="223963" y="256333"/>
                    <a:pt x="224864" y="255942"/>
                  </a:cubicBezTo>
                  <a:cubicBezTo>
                    <a:pt x="225760" y="255571"/>
                    <a:pt x="226571" y="255021"/>
                    <a:pt x="227245" y="254323"/>
                  </a:cubicBezTo>
                  <a:cubicBezTo>
                    <a:pt x="227952" y="253636"/>
                    <a:pt x="228533" y="252830"/>
                    <a:pt x="228960" y="251942"/>
                  </a:cubicBezTo>
                  <a:cubicBezTo>
                    <a:pt x="229342" y="251004"/>
                    <a:pt x="229536" y="250001"/>
                    <a:pt x="229531" y="248989"/>
                  </a:cubicBezTo>
                  <a:cubicBezTo>
                    <a:pt x="229675" y="248266"/>
                    <a:pt x="229675" y="247521"/>
                    <a:pt x="229531" y="246798"/>
                  </a:cubicBezTo>
                  <a:cubicBezTo>
                    <a:pt x="229331" y="246082"/>
                    <a:pt x="229008" y="245405"/>
                    <a:pt x="228579" y="244798"/>
                  </a:cubicBezTo>
                  <a:cubicBezTo>
                    <a:pt x="228165" y="244145"/>
                    <a:pt x="227612" y="243592"/>
                    <a:pt x="226959" y="243179"/>
                  </a:cubicBezTo>
                  <a:cubicBezTo>
                    <a:pt x="226367" y="242657"/>
                    <a:pt x="225691" y="242238"/>
                    <a:pt x="224959" y="241940"/>
                  </a:cubicBezTo>
                  <a:lnTo>
                    <a:pt x="219625" y="239940"/>
                  </a:lnTo>
                  <a:lnTo>
                    <a:pt x="214291" y="237845"/>
                  </a:lnTo>
                  <a:lnTo>
                    <a:pt x="208862" y="235844"/>
                  </a:lnTo>
                  <a:lnTo>
                    <a:pt x="203528" y="233749"/>
                  </a:lnTo>
                  <a:cubicBezTo>
                    <a:pt x="200777" y="232690"/>
                    <a:pt x="198206" y="231212"/>
                    <a:pt x="195908" y="229367"/>
                  </a:cubicBezTo>
                  <a:cubicBezTo>
                    <a:pt x="193655" y="227558"/>
                    <a:pt x="191666" y="225442"/>
                    <a:pt x="190002" y="223081"/>
                  </a:cubicBezTo>
                  <a:cubicBezTo>
                    <a:pt x="188384" y="220710"/>
                    <a:pt x="187132" y="218110"/>
                    <a:pt x="186288" y="215366"/>
                  </a:cubicBezTo>
                  <a:cubicBezTo>
                    <a:pt x="185367" y="212602"/>
                    <a:pt x="184915" y="209705"/>
                    <a:pt x="184954" y="206793"/>
                  </a:cubicBezTo>
                  <a:cubicBezTo>
                    <a:pt x="184811" y="204891"/>
                    <a:pt x="184811" y="202980"/>
                    <a:pt x="184954" y="201078"/>
                  </a:cubicBezTo>
                  <a:cubicBezTo>
                    <a:pt x="185351" y="199218"/>
                    <a:pt x="185926" y="197399"/>
                    <a:pt x="186669" y="195649"/>
                  </a:cubicBezTo>
                  <a:cubicBezTo>
                    <a:pt x="187334" y="193905"/>
                    <a:pt x="188197" y="192244"/>
                    <a:pt x="189240" y="190696"/>
                  </a:cubicBezTo>
                  <a:cubicBezTo>
                    <a:pt x="190288" y="189112"/>
                    <a:pt x="191502" y="187643"/>
                    <a:pt x="192860" y="186314"/>
                  </a:cubicBezTo>
                  <a:cubicBezTo>
                    <a:pt x="193860" y="185370"/>
                    <a:pt x="194909" y="184480"/>
                    <a:pt x="196003" y="183647"/>
                  </a:cubicBezTo>
                  <a:cubicBezTo>
                    <a:pt x="197102" y="182850"/>
                    <a:pt x="198247" y="182119"/>
                    <a:pt x="199432" y="181457"/>
                  </a:cubicBezTo>
                  <a:cubicBezTo>
                    <a:pt x="200568" y="180837"/>
                    <a:pt x="201747" y="180296"/>
                    <a:pt x="202956" y="179837"/>
                  </a:cubicBezTo>
                  <a:lnTo>
                    <a:pt x="206671" y="178694"/>
                  </a:lnTo>
                  <a:lnTo>
                    <a:pt x="206671" y="173075"/>
                  </a:lnTo>
                  <a:cubicBezTo>
                    <a:pt x="206717" y="171639"/>
                    <a:pt x="207007" y="170222"/>
                    <a:pt x="207528" y="168884"/>
                  </a:cubicBezTo>
                  <a:cubicBezTo>
                    <a:pt x="208063" y="167604"/>
                    <a:pt x="208839" y="166439"/>
                    <a:pt x="209814" y="165455"/>
                  </a:cubicBezTo>
                  <a:cubicBezTo>
                    <a:pt x="210817" y="164500"/>
                    <a:pt x="211978" y="163727"/>
                    <a:pt x="213243" y="163169"/>
                  </a:cubicBezTo>
                  <a:cubicBezTo>
                    <a:pt x="214599" y="162592"/>
                    <a:pt x="216057" y="162301"/>
                    <a:pt x="217530" y="162311"/>
                  </a:cubicBezTo>
                  <a:close/>
                  <a:moveTo>
                    <a:pt x="444795" y="129831"/>
                  </a:moveTo>
                  <a:cubicBezTo>
                    <a:pt x="431654" y="129534"/>
                    <a:pt x="418545" y="131269"/>
                    <a:pt x="405933" y="134975"/>
                  </a:cubicBezTo>
                  <a:cubicBezTo>
                    <a:pt x="385026" y="140741"/>
                    <a:pt x="368747" y="157165"/>
                    <a:pt x="363166" y="178123"/>
                  </a:cubicBezTo>
                  <a:cubicBezTo>
                    <a:pt x="361102" y="184893"/>
                    <a:pt x="359699" y="191847"/>
                    <a:pt x="358975" y="198887"/>
                  </a:cubicBezTo>
                  <a:lnTo>
                    <a:pt x="362499" y="197173"/>
                  </a:lnTo>
                  <a:lnTo>
                    <a:pt x="372596" y="192125"/>
                  </a:lnTo>
                  <a:lnTo>
                    <a:pt x="383073" y="187362"/>
                  </a:lnTo>
                  <a:cubicBezTo>
                    <a:pt x="384224" y="186778"/>
                    <a:pt x="385439" y="186331"/>
                    <a:pt x="386693" y="186029"/>
                  </a:cubicBezTo>
                  <a:cubicBezTo>
                    <a:pt x="387947" y="185745"/>
                    <a:pt x="389221" y="185554"/>
                    <a:pt x="390503" y="185457"/>
                  </a:cubicBezTo>
                  <a:cubicBezTo>
                    <a:pt x="391797" y="185269"/>
                    <a:pt x="393114" y="185269"/>
                    <a:pt x="394408" y="185457"/>
                  </a:cubicBezTo>
                  <a:cubicBezTo>
                    <a:pt x="395680" y="185673"/>
                    <a:pt x="396926" y="186024"/>
                    <a:pt x="398123" y="186505"/>
                  </a:cubicBezTo>
                  <a:lnTo>
                    <a:pt x="423364" y="196601"/>
                  </a:lnTo>
                  <a:lnTo>
                    <a:pt x="448129" y="206603"/>
                  </a:lnTo>
                  <a:lnTo>
                    <a:pt x="474418" y="216699"/>
                  </a:lnTo>
                  <a:lnTo>
                    <a:pt x="499564" y="226796"/>
                  </a:lnTo>
                  <a:lnTo>
                    <a:pt x="509089" y="221938"/>
                  </a:lnTo>
                  <a:lnTo>
                    <a:pt x="518614" y="217080"/>
                  </a:lnTo>
                  <a:lnTo>
                    <a:pt x="528139" y="212127"/>
                  </a:lnTo>
                  <a:lnTo>
                    <a:pt x="531378" y="210032"/>
                  </a:lnTo>
                  <a:cubicBezTo>
                    <a:pt x="531217" y="199092"/>
                    <a:pt x="529550" y="188227"/>
                    <a:pt x="526425" y="177742"/>
                  </a:cubicBezTo>
                  <a:cubicBezTo>
                    <a:pt x="520728" y="156931"/>
                    <a:pt x="504469" y="140672"/>
                    <a:pt x="483657" y="134975"/>
                  </a:cubicBezTo>
                  <a:cubicBezTo>
                    <a:pt x="471047" y="131263"/>
                    <a:pt x="457937" y="129528"/>
                    <a:pt x="444795" y="129831"/>
                  </a:cubicBezTo>
                  <a:close/>
                  <a:moveTo>
                    <a:pt x="444700" y="108208"/>
                  </a:moveTo>
                  <a:cubicBezTo>
                    <a:pt x="460645" y="108208"/>
                    <a:pt x="476591" y="110495"/>
                    <a:pt x="492039" y="115067"/>
                  </a:cubicBezTo>
                  <a:cubicBezTo>
                    <a:pt x="518032" y="123023"/>
                    <a:pt x="538377" y="143367"/>
                    <a:pt x="546332" y="169360"/>
                  </a:cubicBezTo>
                  <a:cubicBezTo>
                    <a:pt x="551198" y="184755"/>
                    <a:pt x="553515" y="200842"/>
                    <a:pt x="553190" y="216985"/>
                  </a:cubicBezTo>
                  <a:lnTo>
                    <a:pt x="553190" y="262419"/>
                  </a:lnTo>
                  <a:cubicBezTo>
                    <a:pt x="550854" y="279422"/>
                    <a:pt x="546802" y="296144"/>
                    <a:pt x="541093" y="312330"/>
                  </a:cubicBezTo>
                  <a:cubicBezTo>
                    <a:pt x="537068" y="323613"/>
                    <a:pt x="531797" y="334411"/>
                    <a:pt x="525377" y="344525"/>
                  </a:cubicBezTo>
                  <a:cubicBezTo>
                    <a:pt x="521338" y="350664"/>
                    <a:pt x="516608" y="356321"/>
                    <a:pt x="511280" y="361384"/>
                  </a:cubicBezTo>
                  <a:cubicBezTo>
                    <a:pt x="510757" y="361973"/>
                    <a:pt x="510184" y="362515"/>
                    <a:pt x="509565" y="363003"/>
                  </a:cubicBezTo>
                  <a:lnTo>
                    <a:pt x="509565" y="390435"/>
                  </a:lnTo>
                  <a:lnTo>
                    <a:pt x="514709" y="389578"/>
                  </a:lnTo>
                  <a:lnTo>
                    <a:pt x="522424" y="401008"/>
                  </a:lnTo>
                  <a:lnTo>
                    <a:pt x="530044" y="412438"/>
                  </a:lnTo>
                  <a:lnTo>
                    <a:pt x="537664" y="423868"/>
                  </a:lnTo>
                  <a:lnTo>
                    <a:pt x="539093" y="425678"/>
                  </a:lnTo>
                  <a:cubicBezTo>
                    <a:pt x="543284" y="427964"/>
                    <a:pt x="546618" y="429773"/>
                    <a:pt x="551666" y="432250"/>
                  </a:cubicBezTo>
                  <a:cubicBezTo>
                    <a:pt x="556714" y="434726"/>
                    <a:pt x="561381" y="436917"/>
                    <a:pt x="566239" y="438917"/>
                  </a:cubicBezTo>
                  <a:lnTo>
                    <a:pt x="580717" y="444918"/>
                  </a:lnTo>
                  <a:lnTo>
                    <a:pt x="595005" y="450347"/>
                  </a:lnTo>
                  <a:cubicBezTo>
                    <a:pt x="607768" y="455205"/>
                    <a:pt x="620341" y="459968"/>
                    <a:pt x="632057" y="465778"/>
                  </a:cubicBezTo>
                  <a:cubicBezTo>
                    <a:pt x="643723" y="471284"/>
                    <a:pt x="654457" y="478580"/>
                    <a:pt x="663870" y="487400"/>
                  </a:cubicBezTo>
                  <a:cubicBezTo>
                    <a:pt x="673728" y="496980"/>
                    <a:pt x="681284" y="508672"/>
                    <a:pt x="685968" y="521594"/>
                  </a:cubicBezTo>
                  <a:cubicBezTo>
                    <a:pt x="691946" y="538758"/>
                    <a:pt x="694786" y="556859"/>
                    <a:pt x="694350" y="575030"/>
                  </a:cubicBezTo>
                  <a:lnTo>
                    <a:pt x="694350" y="639800"/>
                  </a:lnTo>
                  <a:cubicBezTo>
                    <a:pt x="694386" y="641244"/>
                    <a:pt x="694093" y="642677"/>
                    <a:pt x="693493" y="643991"/>
                  </a:cubicBezTo>
                  <a:cubicBezTo>
                    <a:pt x="692937" y="645310"/>
                    <a:pt x="692128" y="646507"/>
                    <a:pt x="691112" y="647515"/>
                  </a:cubicBezTo>
                  <a:cubicBezTo>
                    <a:pt x="690127" y="648490"/>
                    <a:pt x="688962" y="649267"/>
                    <a:pt x="687683" y="649801"/>
                  </a:cubicBezTo>
                  <a:cubicBezTo>
                    <a:pt x="686369" y="650401"/>
                    <a:pt x="684936" y="650693"/>
                    <a:pt x="683492" y="650658"/>
                  </a:cubicBezTo>
                  <a:cubicBezTo>
                    <a:pt x="682019" y="650669"/>
                    <a:pt x="680561" y="650377"/>
                    <a:pt x="679206" y="649801"/>
                  </a:cubicBezTo>
                  <a:cubicBezTo>
                    <a:pt x="677952" y="649220"/>
                    <a:pt x="676795" y="648449"/>
                    <a:pt x="675777" y="647515"/>
                  </a:cubicBezTo>
                  <a:cubicBezTo>
                    <a:pt x="674821" y="646478"/>
                    <a:pt x="674048" y="645286"/>
                    <a:pt x="673491" y="643991"/>
                  </a:cubicBezTo>
                  <a:cubicBezTo>
                    <a:pt x="672891" y="642677"/>
                    <a:pt x="672598" y="641244"/>
                    <a:pt x="672633" y="639800"/>
                  </a:cubicBezTo>
                  <a:lnTo>
                    <a:pt x="672633" y="575030"/>
                  </a:lnTo>
                  <a:cubicBezTo>
                    <a:pt x="673035" y="560157"/>
                    <a:pt x="670976" y="545320"/>
                    <a:pt x="666537" y="531119"/>
                  </a:cubicBezTo>
                  <a:cubicBezTo>
                    <a:pt x="663078" y="520534"/>
                    <a:pt x="657133" y="510932"/>
                    <a:pt x="649202" y="503116"/>
                  </a:cubicBezTo>
                  <a:cubicBezTo>
                    <a:pt x="641271" y="495714"/>
                    <a:pt x="632203" y="489635"/>
                    <a:pt x="622341" y="485114"/>
                  </a:cubicBezTo>
                  <a:cubicBezTo>
                    <a:pt x="611959" y="480161"/>
                    <a:pt x="600148" y="475493"/>
                    <a:pt x="587289" y="470636"/>
                  </a:cubicBezTo>
                  <a:lnTo>
                    <a:pt x="572811" y="465111"/>
                  </a:lnTo>
                  <a:lnTo>
                    <a:pt x="557667" y="458825"/>
                  </a:lnTo>
                  <a:cubicBezTo>
                    <a:pt x="552523" y="456634"/>
                    <a:pt x="547284" y="454253"/>
                    <a:pt x="542046" y="451681"/>
                  </a:cubicBezTo>
                  <a:cubicBezTo>
                    <a:pt x="539188" y="450347"/>
                    <a:pt x="536426" y="448728"/>
                    <a:pt x="533568" y="447299"/>
                  </a:cubicBezTo>
                  <a:lnTo>
                    <a:pt x="522615" y="458253"/>
                  </a:lnTo>
                  <a:lnTo>
                    <a:pt x="511089" y="469778"/>
                  </a:lnTo>
                  <a:lnTo>
                    <a:pt x="499659" y="481208"/>
                  </a:lnTo>
                  <a:cubicBezTo>
                    <a:pt x="498300" y="482597"/>
                    <a:pt x="496724" y="483755"/>
                    <a:pt x="494992" y="484637"/>
                  </a:cubicBezTo>
                  <a:cubicBezTo>
                    <a:pt x="493312" y="485479"/>
                    <a:pt x="491514" y="486057"/>
                    <a:pt x="489658" y="486352"/>
                  </a:cubicBezTo>
                  <a:cubicBezTo>
                    <a:pt x="487792" y="486591"/>
                    <a:pt x="485904" y="486591"/>
                    <a:pt x="484038" y="486352"/>
                  </a:cubicBezTo>
                  <a:cubicBezTo>
                    <a:pt x="482134" y="486081"/>
                    <a:pt x="480295" y="485469"/>
                    <a:pt x="478609" y="484542"/>
                  </a:cubicBezTo>
                  <a:lnTo>
                    <a:pt x="470132" y="480351"/>
                  </a:lnTo>
                  <a:lnTo>
                    <a:pt x="461655" y="476160"/>
                  </a:lnTo>
                  <a:lnTo>
                    <a:pt x="453273" y="471874"/>
                  </a:lnTo>
                  <a:lnTo>
                    <a:pt x="444795" y="467683"/>
                  </a:lnTo>
                  <a:lnTo>
                    <a:pt x="436318" y="471874"/>
                  </a:lnTo>
                  <a:lnTo>
                    <a:pt x="427936" y="476160"/>
                  </a:lnTo>
                  <a:lnTo>
                    <a:pt x="419459" y="480351"/>
                  </a:lnTo>
                  <a:lnTo>
                    <a:pt x="411077" y="484542"/>
                  </a:lnTo>
                  <a:cubicBezTo>
                    <a:pt x="409352" y="485456"/>
                    <a:pt x="407483" y="486067"/>
                    <a:pt x="405552" y="486352"/>
                  </a:cubicBezTo>
                  <a:cubicBezTo>
                    <a:pt x="403687" y="486590"/>
                    <a:pt x="401799" y="486590"/>
                    <a:pt x="399933" y="486352"/>
                  </a:cubicBezTo>
                  <a:cubicBezTo>
                    <a:pt x="398077" y="486057"/>
                    <a:pt x="396279" y="485479"/>
                    <a:pt x="394599" y="484637"/>
                  </a:cubicBezTo>
                  <a:cubicBezTo>
                    <a:pt x="392867" y="483755"/>
                    <a:pt x="391291" y="482597"/>
                    <a:pt x="389931" y="481208"/>
                  </a:cubicBezTo>
                  <a:lnTo>
                    <a:pt x="378501" y="469778"/>
                  </a:lnTo>
                  <a:lnTo>
                    <a:pt x="366976" y="458253"/>
                  </a:lnTo>
                  <a:lnTo>
                    <a:pt x="356022" y="447299"/>
                  </a:lnTo>
                  <a:cubicBezTo>
                    <a:pt x="353165" y="448728"/>
                    <a:pt x="350403" y="450347"/>
                    <a:pt x="347545" y="451681"/>
                  </a:cubicBezTo>
                  <a:cubicBezTo>
                    <a:pt x="342306" y="454253"/>
                    <a:pt x="337163" y="456634"/>
                    <a:pt x="331924" y="458825"/>
                  </a:cubicBezTo>
                  <a:lnTo>
                    <a:pt x="317065" y="465111"/>
                  </a:lnTo>
                  <a:lnTo>
                    <a:pt x="302587" y="470636"/>
                  </a:lnTo>
                  <a:cubicBezTo>
                    <a:pt x="289728" y="475589"/>
                    <a:pt x="278013" y="479970"/>
                    <a:pt x="267535" y="485114"/>
                  </a:cubicBezTo>
                  <a:cubicBezTo>
                    <a:pt x="257674" y="489635"/>
                    <a:pt x="248605" y="495714"/>
                    <a:pt x="240675" y="503116"/>
                  </a:cubicBezTo>
                  <a:cubicBezTo>
                    <a:pt x="232775" y="510957"/>
                    <a:pt x="226835" y="520551"/>
                    <a:pt x="223339" y="531119"/>
                  </a:cubicBezTo>
                  <a:cubicBezTo>
                    <a:pt x="218804" y="545304"/>
                    <a:pt x="216648" y="560141"/>
                    <a:pt x="216957" y="575030"/>
                  </a:cubicBezTo>
                  <a:lnTo>
                    <a:pt x="216957" y="639800"/>
                  </a:lnTo>
                  <a:cubicBezTo>
                    <a:pt x="216994" y="641244"/>
                    <a:pt x="216700" y="642677"/>
                    <a:pt x="216100" y="643991"/>
                  </a:cubicBezTo>
                  <a:cubicBezTo>
                    <a:pt x="215579" y="645305"/>
                    <a:pt x="214802" y="646503"/>
                    <a:pt x="213814" y="647515"/>
                  </a:cubicBezTo>
                  <a:cubicBezTo>
                    <a:pt x="212811" y="648469"/>
                    <a:pt x="211651" y="649243"/>
                    <a:pt x="210385" y="649801"/>
                  </a:cubicBezTo>
                  <a:cubicBezTo>
                    <a:pt x="209030" y="650377"/>
                    <a:pt x="207572" y="650669"/>
                    <a:pt x="206099" y="650658"/>
                  </a:cubicBezTo>
                  <a:cubicBezTo>
                    <a:pt x="204659" y="650658"/>
                    <a:pt x="203233" y="650367"/>
                    <a:pt x="201908" y="649801"/>
                  </a:cubicBezTo>
                  <a:cubicBezTo>
                    <a:pt x="200629" y="649267"/>
                    <a:pt x="199464" y="648490"/>
                    <a:pt x="198479" y="647515"/>
                  </a:cubicBezTo>
                  <a:cubicBezTo>
                    <a:pt x="197463" y="646507"/>
                    <a:pt x="196654" y="645310"/>
                    <a:pt x="196098" y="643991"/>
                  </a:cubicBezTo>
                  <a:cubicBezTo>
                    <a:pt x="195558" y="642658"/>
                    <a:pt x="195266" y="641237"/>
                    <a:pt x="195240" y="639800"/>
                  </a:cubicBezTo>
                  <a:lnTo>
                    <a:pt x="195240" y="575030"/>
                  </a:lnTo>
                  <a:cubicBezTo>
                    <a:pt x="194805" y="556859"/>
                    <a:pt x="197645" y="538758"/>
                    <a:pt x="203622" y="521594"/>
                  </a:cubicBezTo>
                  <a:cubicBezTo>
                    <a:pt x="208305" y="508647"/>
                    <a:pt x="215897" y="496949"/>
                    <a:pt x="225816" y="487400"/>
                  </a:cubicBezTo>
                  <a:cubicBezTo>
                    <a:pt x="235242" y="478550"/>
                    <a:pt x="246012" y="471252"/>
                    <a:pt x="257724" y="465778"/>
                  </a:cubicBezTo>
                  <a:cubicBezTo>
                    <a:pt x="269440" y="459872"/>
                    <a:pt x="282013" y="455205"/>
                    <a:pt x="294777" y="450347"/>
                  </a:cubicBezTo>
                  <a:lnTo>
                    <a:pt x="309064" y="444918"/>
                  </a:lnTo>
                  <a:lnTo>
                    <a:pt x="323352" y="439394"/>
                  </a:lnTo>
                  <a:cubicBezTo>
                    <a:pt x="328400" y="437393"/>
                    <a:pt x="333734" y="434726"/>
                    <a:pt x="337925" y="432726"/>
                  </a:cubicBezTo>
                  <a:cubicBezTo>
                    <a:pt x="342116" y="430726"/>
                    <a:pt x="346307" y="428440"/>
                    <a:pt x="350498" y="426154"/>
                  </a:cubicBezTo>
                  <a:lnTo>
                    <a:pt x="351641" y="424344"/>
                  </a:lnTo>
                  <a:lnTo>
                    <a:pt x="359356" y="412914"/>
                  </a:lnTo>
                  <a:lnTo>
                    <a:pt x="366976" y="401484"/>
                  </a:lnTo>
                  <a:lnTo>
                    <a:pt x="374596" y="390054"/>
                  </a:lnTo>
                  <a:lnTo>
                    <a:pt x="379740" y="390911"/>
                  </a:lnTo>
                  <a:lnTo>
                    <a:pt x="379740" y="363479"/>
                  </a:lnTo>
                  <a:cubicBezTo>
                    <a:pt x="379122" y="362991"/>
                    <a:pt x="378548" y="362449"/>
                    <a:pt x="378025" y="361860"/>
                  </a:cubicBezTo>
                  <a:cubicBezTo>
                    <a:pt x="372796" y="356609"/>
                    <a:pt x="368164" y="350795"/>
                    <a:pt x="364214" y="344525"/>
                  </a:cubicBezTo>
                  <a:cubicBezTo>
                    <a:pt x="357748" y="334355"/>
                    <a:pt x="352445" y="323493"/>
                    <a:pt x="348402" y="312140"/>
                  </a:cubicBezTo>
                  <a:cubicBezTo>
                    <a:pt x="342694" y="295954"/>
                    <a:pt x="338641" y="279232"/>
                    <a:pt x="336306" y="262229"/>
                  </a:cubicBezTo>
                  <a:lnTo>
                    <a:pt x="336306" y="217271"/>
                  </a:lnTo>
                  <a:cubicBezTo>
                    <a:pt x="335981" y="201128"/>
                    <a:pt x="338297" y="185041"/>
                    <a:pt x="343164" y="169646"/>
                  </a:cubicBezTo>
                  <a:cubicBezTo>
                    <a:pt x="347153" y="156815"/>
                    <a:pt x="354103" y="145102"/>
                    <a:pt x="363452" y="135451"/>
                  </a:cubicBezTo>
                  <a:cubicBezTo>
                    <a:pt x="372993" y="126083"/>
                    <a:pt x="384612" y="119099"/>
                    <a:pt x="397361" y="115067"/>
                  </a:cubicBezTo>
                  <a:cubicBezTo>
                    <a:pt x="412810" y="110495"/>
                    <a:pt x="428755" y="108208"/>
                    <a:pt x="444700" y="108208"/>
                  </a:cubicBezTo>
                  <a:close/>
                  <a:moveTo>
                    <a:pt x="235818" y="100"/>
                  </a:moveTo>
                  <a:cubicBezTo>
                    <a:pt x="250544" y="552"/>
                    <a:pt x="265189" y="2467"/>
                    <a:pt x="279537" y="5815"/>
                  </a:cubicBezTo>
                  <a:cubicBezTo>
                    <a:pt x="293693" y="9120"/>
                    <a:pt x="307478" y="13843"/>
                    <a:pt x="320685" y="19912"/>
                  </a:cubicBezTo>
                  <a:cubicBezTo>
                    <a:pt x="334075" y="25944"/>
                    <a:pt x="346836" y="33282"/>
                    <a:pt x="358785" y="41820"/>
                  </a:cubicBezTo>
                  <a:cubicBezTo>
                    <a:pt x="370862" y="50625"/>
                    <a:pt x="382087" y="60543"/>
                    <a:pt x="392313" y="71442"/>
                  </a:cubicBezTo>
                  <a:cubicBezTo>
                    <a:pt x="393316" y="72515"/>
                    <a:pt x="394095" y="73778"/>
                    <a:pt x="394599" y="75157"/>
                  </a:cubicBezTo>
                  <a:cubicBezTo>
                    <a:pt x="394874" y="76541"/>
                    <a:pt x="394874" y="77965"/>
                    <a:pt x="394599" y="79348"/>
                  </a:cubicBezTo>
                  <a:cubicBezTo>
                    <a:pt x="394487" y="80794"/>
                    <a:pt x="394133" y="82210"/>
                    <a:pt x="393552" y="83539"/>
                  </a:cubicBezTo>
                  <a:cubicBezTo>
                    <a:pt x="392854" y="84845"/>
                    <a:pt x="391917" y="86008"/>
                    <a:pt x="390790" y="86968"/>
                  </a:cubicBezTo>
                  <a:cubicBezTo>
                    <a:pt x="389720" y="87880"/>
                    <a:pt x="388493" y="88590"/>
                    <a:pt x="387170" y="89064"/>
                  </a:cubicBezTo>
                  <a:cubicBezTo>
                    <a:pt x="385843" y="89462"/>
                    <a:pt x="384457" y="89623"/>
                    <a:pt x="383074" y="89540"/>
                  </a:cubicBezTo>
                  <a:cubicBezTo>
                    <a:pt x="381721" y="89427"/>
                    <a:pt x="380398" y="89072"/>
                    <a:pt x="379169" y="88492"/>
                  </a:cubicBezTo>
                  <a:cubicBezTo>
                    <a:pt x="377875" y="87900"/>
                    <a:pt x="376710" y="87058"/>
                    <a:pt x="375740" y="86016"/>
                  </a:cubicBezTo>
                  <a:cubicBezTo>
                    <a:pt x="365070" y="74740"/>
                    <a:pt x="353188" y="64677"/>
                    <a:pt x="340307" y="56012"/>
                  </a:cubicBezTo>
                  <a:cubicBezTo>
                    <a:pt x="327861" y="47560"/>
                    <a:pt x="314506" y="40532"/>
                    <a:pt x="300492" y="35057"/>
                  </a:cubicBezTo>
                  <a:cubicBezTo>
                    <a:pt x="286490" y="29647"/>
                    <a:pt x="271918" y="25844"/>
                    <a:pt x="257058" y="23722"/>
                  </a:cubicBezTo>
                  <a:cubicBezTo>
                    <a:pt x="241794" y="21523"/>
                    <a:pt x="226330" y="21044"/>
                    <a:pt x="210957" y="22293"/>
                  </a:cubicBezTo>
                  <a:cubicBezTo>
                    <a:pt x="187606" y="24141"/>
                    <a:pt x="164754" y="30039"/>
                    <a:pt x="143425" y="39724"/>
                  </a:cubicBezTo>
                  <a:cubicBezTo>
                    <a:pt x="101218" y="58665"/>
                    <a:pt x="66505" y="91100"/>
                    <a:pt x="44746" y="131926"/>
                  </a:cubicBezTo>
                  <a:cubicBezTo>
                    <a:pt x="33763" y="152729"/>
                    <a:pt x="26510" y="175295"/>
                    <a:pt x="23315" y="198601"/>
                  </a:cubicBezTo>
                  <a:cubicBezTo>
                    <a:pt x="19335" y="228029"/>
                    <a:pt x="21673" y="257967"/>
                    <a:pt x="30173" y="286422"/>
                  </a:cubicBezTo>
                  <a:cubicBezTo>
                    <a:pt x="55137" y="370114"/>
                    <a:pt x="130030" y="429067"/>
                    <a:pt x="217244" y="433678"/>
                  </a:cubicBezTo>
                  <a:cubicBezTo>
                    <a:pt x="218692" y="433777"/>
                    <a:pt x="220111" y="434131"/>
                    <a:pt x="221435" y="434726"/>
                  </a:cubicBezTo>
                  <a:cubicBezTo>
                    <a:pt x="222697" y="435240"/>
                    <a:pt x="223833" y="436020"/>
                    <a:pt x="224769" y="437012"/>
                  </a:cubicBezTo>
                  <a:cubicBezTo>
                    <a:pt x="225726" y="437956"/>
                    <a:pt x="226473" y="439092"/>
                    <a:pt x="226959" y="440346"/>
                  </a:cubicBezTo>
                  <a:cubicBezTo>
                    <a:pt x="227536" y="441667"/>
                    <a:pt x="227828" y="443094"/>
                    <a:pt x="227817" y="444537"/>
                  </a:cubicBezTo>
                  <a:cubicBezTo>
                    <a:pt x="227827" y="446009"/>
                    <a:pt x="227536" y="447467"/>
                    <a:pt x="226959" y="448823"/>
                  </a:cubicBezTo>
                  <a:cubicBezTo>
                    <a:pt x="226368" y="450122"/>
                    <a:pt x="225563" y="451314"/>
                    <a:pt x="224578" y="452347"/>
                  </a:cubicBezTo>
                  <a:cubicBezTo>
                    <a:pt x="223530" y="453336"/>
                    <a:pt x="222302" y="454112"/>
                    <a:pt x="220959" y="454633"/>
                  </a:cubicBezTo>
                  <a:cubicBezTo>
                    <a:pt x="219608" y="455215"/>
                    <a:pt x="218141" y="455475"/>
                    <a:pt x="216672" y="455395"/>
                  </a:cubicBezTo>
                  <a:cubicBezTo>
                    <a:pt x="155322" y="452442"/>
                    <a:pt x="97791" y="424742"/>
                    <a:pt x="57224" y="378624"/>
                  </a:cubicBezTo>
                  <a:lnTo>
                    <a:pt x="57224" y="379005"/>
                  </a:lnTo>
                  <a:cubicBezTo>
                    <a:pt x="15889" y="332510"/>
                    <a:pt x="-4502" y="271061"/>
                    <a:pt x="836" y="209079"/>
                  </a:cubicBezTo>
                  <a:cubicBezTo>
                    <a:pt x="3184" y="179905"/>
                    <a:pt x="11276" y="151484"/>
                    <a:pt x="24648" y="125449"/>
                  </a:cubicBezTo>
                  <a:cubicBezTo>
                    <a:pt x="51138" y="74049"/>
                    <a:pt x="95879" y="34404"/>
                    <a:pt x="150093" y="14292"/>
                  </a:cubicBezTo>
                  <a:cubicBezTo>
                    <a:pt x="177476" y="4045"/>
                    <a:pt x="206593" y="-775"/>
                    <a:pt x="235818" y="100"/>
                  </a:cubicBezTo>
                  <a:close/>
                </a:path>
              </a:pathLst>
            </a:custGeom>
            <a:solidFill>
              <a:srgbClr val="00212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147"/>
            <p:cNvSpPr/>
            <p:nvPr/>
          </p:nvSpPr>
          <p:spPr>
            <a:xfrm>
              <a:off x="1008900" y="1154825"/>
              <a:ext cx="408600" cy="408600"/>
            </a:xfrm>
            <a:prstGeom prst="ellipse">
              <a:avLst/>
            </a:prstGeom>
            <a:solidFill>
              <a:srgbClr val="00A7C1">
                <a:alpha val="13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5" name="Google Shape;1035;p147"/>
          <p:cNvSpPr/>
          <p:nvPr/>
        </p:nvSpPr>
        <p:spPr>
          <a:xfrm>
            <a:off x="3090439" y="1608978"/>
            <a:ext cx="342900" cy="960900"/>
          </a:xfrm>
          <a:prstGeom prst="chevron">
            <a:avLst>
              <a:gd fmla="val 53069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6" name="Google Shape;1036;p147"/>
          <p:cNvSpPr/>
          <p:nvPr/>
        </p:nvSpPr>
        <p:spPr>
          <a:xfrm>
            <a:off x="6098517" y="1608978"/>
            <a:ext cx="342900" cy="960900"/>
          </a:xfrm>
          <a:prstGeom prst="chevron">
            <a:avLst>
              <a:gd fmla="val 53069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7" name="Google Shape;1037;p147"/>
          <p:cNvSpPr/>
          <p:nvPr/>
        </p:nvSpPr>
        <p:spPr>
          <a:xfrm>
            <a:off x="550175" y="3524349"/>
            <a:ext cx="2374800" cy="403500"/>
          </a:xfrm>
          <a:prstGeom prst="rect">
            <a:avLst/>
          </a:prstGeom>
          <a:noFill/>
          <a:ln cap="flat" cmpd="sng" w="19050">
            <a:solidFill>
              <a:srgbClr val="00A7C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8" name="Google Shape;1038;p147"/>
          <p:cNvSpPr/>
          <p:nvPr/>
        </p:nvSpPr>
        <p:spPr>
          <a:xfrm>
            <a:off x="609868" y="3468509"/>
            <a:ext cx="2255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Enhanced with</a:t>
            </a:r>
            <a:endParaRPr b="1" sz="900">
              <a:solidFill>
                <a:srgbClr val="0020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Career Intelligence</a:t>
            </a:r>
            <a:endParaRPr b="1" sz="900">
              <a:solidFill>
                <a:srgbClr val="0020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148"/>
          <p:cNvSpPr txBox="1"/>
          <p:nvPr>
            <p:ph type="title"/>
          </p:nvPr>
        </p:nvSpPr>
        <p:spPr>
          <a:xfrm>
            <a:off x="1100100" y="1709550"/>
            <a:ext cx="6943800" cy="172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Supercharge Fundraising with Career Intelligence</a:t>
            </a:r>
            <a:endParaRPr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49"/>
          <p:cNvSpPr txBox="1"/>
          <p:nvPr>
            <p:ph type="title"/>
          </p:nvPr>
        </p:nvSpPr>
        <p:spPr>
          <a:xfrm>
            <a:off x="502920" y="242775"/>
            <a:ext cx="8090700" cy="42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 with Legacy Career or Employment Data</a:t>
            </a:r>
            <a:endParaRPr/>
          </a:p>
        </p:txBody>
      </p:sp>
      <p:sp>
        <p:nvSpPr>
          <p:cNvPr id="1049" name="Google Shape;1049;p149"/>
          <p:cNvSpPr/>
          <p:nvPr/>
        </p:nvSpPr>
        <p:spPr>
          <a:xfrm>
            <a:off x="872475" y="1143000"/>
            <a:ext cx="7917000" cy="3429600"/>
          </a:xfrm>
          <a:prstGeom prst="roundRect">
            <a:avLst>
              <a:gd fmla="val 6338" name="adj"/>
            </a:avLst>
          </a:prstGeom>
          <a:solidFill>
            <a:srgbClr val="F2F3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0" name="Google Shape;1050;p149"/>
          <p:cNvSpPr/>
          <p:nvPr/>
        </p:nvSpPr>
        <p:spPr>
          <a:xfrm>
            <a:off x="670803" y="1378763"/>
            <a:ext cx="7816800" cy="751500"/>
          </a:xfrm>
          <a:prstGeom prst="roundRect">
            <a:avLst>
              <a:gd fmla="val 1229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51" name="Google Shape;1051;p149"/>
          <p:cNvGrpSpPr/>
          <p:nvPr/>
        </p:nvGrpSpPr>
        <p:grpSpPr>
          <a:xfrm>
            <a:off x="1475101" y="2585664"/>
            <a:ext cx="2810025" cy="273900"/>
            <a:chOff x="1676100" y="1666388"/>
            <a:chExt cx="2810025" cy="273900"/>
          </a:xfrm>
        </p:grpSpPr>
        <p:sp>
          <p:nvSpPr>
            <p:cNvPr id="1052" name="Google Shape;1052;p149"/>
            <p:cNvSpPr txBox="1"/>
            <p:nvPr/>
          </p:nvSpPr>
          <p:spPr>
            <a:xfrm>
              <a:off x="1676100" y="1666388"/>
              <a:ext cx="16758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0CA7C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Net Worth</a:t>
              </a:r>
              <a:endParaRPr b="1" sz="900">
                <a:solidFill>
                  <a:srgbClr val="0CA7C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53" name="Google Shape;1053;p149"/>
            <p:cNvSpPr txBox="1"/>
            <p:nvPr/>
          </p:nvSpPr>
          <p:spPr>
            <a:xfrm>
              <a:off x="3474225" y="1698650"/>
              <a:ext cx="10119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2525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$12.1MM</a:t>
              </a:r>
              <a:endParaRPr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054" name="Google Shape;1054;p149"/>
          <p:cNvGrpSpPr/>
          <p:nvPr/>
        </p:nvGrpSpPr>
        <p:grpSpPr>
          <a:xfrm>
            <a:off x="1475101" y="2942081"/>
            <a:ext cx="2810025" cy="273900"/>
            <a:chOff x="1676100" y="2021738"/>
            <a:chExt cx="2810025" cy="273900"/>
          </a:xfrm>
        </p:grpSpPr>
        <p:sp>
          <p:nvSpPr>
            <p:cNvPr id="1055" name="Google Shape;1055;p149"/>
            <p:cNvSpPr txBox="1"/>
            <p:nvPr/>
          </p:nvSpPr>
          <p:spPr>
            <a:xfrm>
              <a:off x="1676100" y="2021738"/>
              <a:ext cx="16758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0CA7C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Philanthropic</a:t>
              </a:r>
              <a:endParaRPr b="1" sz="900">
                <a:solidFill>
                  <a:srgbClr val="0CA7C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56" name="Google Shape;1056;p149"/>
            <p:cNvSpPr txBox="1"/>
            <p:nvPr/>
          </p:nvSpPr>
          <p:spPr>
            <a:xfrm>
              <a:off x="3474225" y="2054000"/>
              <a:ext cx="10119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2525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Yes</a:t>
              </a:r>
              <a:endParaRPr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057" name="Google Shape;1057;p149"/>
          <p:cNvGrpSpPr/>
          <p:nvPr/>
        </p:nvGrpSpPr>
        <p:grpSpPr>
          <a:xfrm>
            <a:off x="1475101" y="3298498"/>
            <a:ext cx="2810025" cy="273900"/>
            <a:chOff x="1676100" y="2454525"/>
            <a:chExt cx="2810025" cy="273900"/>
          </a:xfrm>
        </p:grpSpPr>
        <p:sp>
          <p:nvSpPr>
            <p:cNvPr id="1058" name="Google Shape;1058;p149"/>
            <p:cNvSpPr txBox="1"/>
            <p:nvPr/>
          </p:nvSpPr>
          <p:spPr>
            <a:xfrm>
              <a:off x="1676100" y="2454525"/>
              <a:ext cx="18789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0CA7C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Multi-property Owner</a:t>
              </a:r>
              <a:endParaRPr b="1" sz="900">
                <a:solidFill>
                  <a:srgbClr val="0CA7C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59" name="Google Shape;1059;p149"/>
            <p:cNvSpPr txBox="1"/>
            <p:nvPr/>
          </p:nvSpPr>
          <p:spPr>
            <a:xfrm>
              <a:off x="3474225" y="2486775"/>
              <a:ext cx="10119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2525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Yes</a:t>
              </a:r>
              <a:endParaRPr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060" name="Google Shape;1060;p149"/>
          <p:cNvGrpSpPr/>
          <p:nvPr/>
        </p:nvGrpSpPr>
        <p:grpSpPr>
          <a:xfrm>
            <a:off x="4590170" y="2585664"/>
            <a:ext cx="2843049" cy="273900"/>
            <a:chOff x="1730869" y="2867672"/>
            <a:chExt cx="2843049" cy="273900"/>
          </a:xfrm>
        </p:grpSpPr>
        <p:sp>
          <p:nvSpPr>
            <p:cNvPr id="1061" name="Google Shape;1061;p149"/>
            <p:cNvSpPr txBox="1"/>
            <p:nvPr/>
          </p:nvSpPr>
          <p:spPr>
            <a:xfrm>
              <a:off x="1730869" y="2867672"/>
              <a:ext cx="18789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00637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Job Title</a:t>
              </a:r>
              <a:endParaRPr b="1" sz="900">
                <a:solidFill>
                  <a:srgbClr val="00637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62" name="Google Shape;1062;p149"/>
            <p:cNvSpPr txBox="1"/>
            <p:nvPr/>
          </p:nvSpPr>
          <p:spPr>
            <a:xfrm>
              <a:off x="3562018" y="2899922"/>
              <a:ext cx="10119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2525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CFO</a:t>
              </a:r>
              <a:endParaRPr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063" name="Google Shape;1063;p149"/>
          <p:cNvGrpSpPr/>
          <p:nvPr/>
        </p:nvGrpSpPr>
        <p:grpSpPr>
          <a:xfrm>
            <a:off x="4590170" y="2942081"/>
            <a:ext cx="2843049" cy="273900"/>
            <a:chOff x="1676094" y="3409247"/>
            <a:chExt cx="2843049" cy="273900"/>
          </a:xfrm>
        </p:grpSpPr>
        <p:sp>
          <p:nvSpPr>
            <p:cNvPr id="1064" name="Google Shape;1064;p149"/>
            <p:cNvSpPr txBox="1"/>
            <p:nvPr/>
          </p:nvSpPr>
          <p:spPr>
            <a:xfrm>
              <a:off x="1676094" y="3409247"/>
              <a:ext cx="18789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00637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Job Level</a:t>
              </a:r>
              <a:endParaRPr b="1" sz="900">
                <a:solidFill>
                  <a:srgbClr val="00637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65" name="Google Shape;1065;p149"/>
            <p:cNvSpPr txBox="1"/>
            <p:nvPr/>
          </p:nvSpPr>
          <p:spPr>
            <a:xfrm>
              <a:off x="3507243" y="3441497"/>
              <a:ext cx="10119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2525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C-Suite</a:t>
              </a:r>
              <a:endParaRPr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066" name="Google Shape;1066;p149"/>
          <p:cNvGrpSpPr/>
          <p:nvPr/>
        </p:nvGrpSpPr>
        <p:grpSpPr>
          <a:xfrm>
            <a:off x="4590170" y="3298498"/>
            <a:ext cx="3392059" cy="273900"/>
            <a:chOff x="1676094" y="3409247"/>
            <a:chExt cx="3392059" cy="273900"/>
          </a:xfrm>
        </p:grpSpPr>
        <p:sp>
          <p:nvSpPr>
            <p:cNvPr id="1067" name="Google Shape;1067;p149"/>
            <p:cNvSpPr txBox="1"/>
            <p:nvPr/>
          </p:nvSpPr>
          <p:spPr>
            <a:xfrm>
              <a:off x="1676094" y="3409247"/>
              <a:ext cx="18789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00637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Company</a:t>
              </a:r>
              <a:endParaRPr b="1" sz="900">
                <a:solidFill>
                  <a:srgbClr val="00637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68" name="Google Shape;1068;p149"/>
            <p:cNvSpPr txBox="1"/>
            <p:nvPr/>
          </p:nvSpPr>
          <p:spPr>
            <a:xfrm>
              <a:off x="3507252" y="3441500"/>
              <a:ext cx="15609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2525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Pharma Comp</a:t>
              </a:r>
              <a:endParaRPr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069" name="Google Shape;1069;p149"/>
          <p:cNvGrpSpPr/>
          <p:nvPr/>
        </p:nvGrpSpPr>
        <p:grpSpPr>
          <a:xfrm>
            <a:off x="4590170" y="4011333"/>
            <a:ext cx="3937462" cy="273900"/>
            <a:chOff x="1676094" y="3333047"/>
            <a:chExt cx="3937462" cy="273900"/>
          </a:xfrm>
        </p:grpSpPr>
        <p:sp>
          <p:nvSpPr>
            <p:cNvPr id="1070" name="Google Shape;1070;p149"/>
            <p:cNvSpPr txBox="1"/>
            <p:nvPr/>
          </p:nvSpPr>
          <p:spPr>
            <a:xfrm>
              <a:off x="1676094" y="3333047"/>
              <a:ext cx="18789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00637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Industry</a:t>
              </a:r>
              <a:endParaRPr b="1" sz="900">
                <a:solidFill>
                  <a:srgbClr val="00637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71" name="Google Shape;1071;p149"/>
            <p:cNvSpPr txBox="1"/>
            <p:nvPr/>
          </p:nvSpPr>
          <p:spPr>
            <a:xfrm>
              <a:off x="3507256" y="3365300"/>
              <a:ext cx="21063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2525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32531: Pharma &amp; Medicine </a:t>
              </a:r>
              <a:endParaRPr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072" name="Google Shape;1072;p149"/>
          <p:cNvGrpSpPr/>
          <p:nvPr/>
        </p:nvGrpSpPr>
        <p:grpSpPr>
          <a:xfrm>
            <a:off x="1475101" y="3654915"/>
            <a:ext cx="2810025" cy="273900"/>
            <a:chOff x="1676100" y="2454525"/>
            <a:chExt cx="2810025" cy="273900"/>
          </a:xfrm>
        </p:grpSpPr>
        <p:sp>
          <p:nvSpPr>
            <p:cNvPr id="1073" name="Google Shape;1073;p149"/>
            <p:cNvSpPr txBox="1"/>
            <p:nvPr/>
          </p:nvSpPr>
          <p:spPr>
            <a:xfrm>
              <a:off x="1676100" y="2454525"/>
              <a:ext cx="18789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0CA7C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Boat Owner</a:t>
              </a:r>
              <a:endParaRPr b="1" sz="900">
                <a:solidFill>
                  <a:srgbClr val="0CA7C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74" name="Google Shape;1074;p149"/>
            <p:cNvSpPr txBox="1"/>
            <p:nvPr/>
          </p:nvSpPr>
          <p:spPr>
            <a:xfrm>
              <a:off x="3474225" y="2486775"/>
              <a:ext cx="10119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2525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</a:t>
              </a:r>
              <a:endParaRPr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075" name="Google Shape;1075;p149"/>
          <p:cNvGrpSpPr/>
          <p:nvPr/>
        </p:nvGrpSpPr>
        <p:grpSpPr>
          <a:xfrm>
            <a:off x="1475101" y="4011333"/>
            <a:ext cx="2810025" cy="273900"/>
            <a:chOff x="1676100" y="2378325"/>
            <a:chExt cx="2810025" cy="273900"/>
          </a:xfrm>
        </p:grpSpPr>
        <p:sp>
          <p:nvSpPr>
            <p:cNvPr id="1076" name="Google Shape;1076;p149"/>
            <p:cNvSpPr txBox="1"/>
            <p:nvPr/>
          </p:nvSpPr>
          <p:spPr>
            <a:xfrm>
              <a:off x="1676100" y="2378325"/>
              <a:ext cx="18789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0CA7C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Recent Move</a:t>
              </a:r>
              <a:endParaRPr b="1" sz="900">
                <a:solidFill>
                  <a:srgbClr val="0CA7C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77" name="Google Shape;1077;p149"/>
            <p:cNvSpPr txBox="1"/>
            <p:nvPr/>
          </p:nvSpPr>
          <p:spPr>
            <a:xfrm>
              <a:off x="3474225" y="2410575"/>
              <a:ext cx="10119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2525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Yes</a:t>
              </a:r>
              <a:endParaRPr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078" name="Google Shape;1078;p149"/>
          <p:cNvGrpSpPr/>
          <p:nvPr/>
        </p:nvGrpSpPr>
        <p:grpSpPr>
          <a:xfrm>
            <a:off x="4590170" y="3654915"/>
            <a:ext cx="3392059" cy="273900"/>
            <a:chOff x="1676094" y="3409247"/>
            <a:chExt cx="3392059" cy="273900"/>
          </a:xfrm>
        </p:grpSpPr>
        <p:sp>
          <p:nvSpPr>
            <p:cNvPr id="1079" name="Google Shape;1079;p149"/>
            <p:cNvSpPr txBox="1"/>
            <p:nvPr/>
          </p:nvSpPr>
          <p:spPr>
            <a:xfrm>
              <a:off x="1676094" y="3409247"/>
              <a:ext cx="18789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00637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Company Size Range</a:t>
              </a:r>
              <a:endParaRPr b="1" sz="900">
                <a:solidFill>
                  <a:srgbClr val="00637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80" name="Google Shape;1080;p149"/>
            <p:cNvSpPr txBox="1"/>
            <p:nvPr/>
          </p:nvSpPr>
          <p:spPr>
            <a:xfrm>
              <a:off x="3507252" y="3441500"/>
              <a:ext cx="15609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2525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1,001 - 5,000</a:t>
              </a:r>
              <a:endParaRPr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081" name="Google Shape;1081;p149"/>
          <p:cNvGrpSpPr/>
          <p:nvPr/>
        </p:nvGrpSpPr>
        <p:grpSpPr>
          <a:xfrm>
            <a:off x="1475101" y="1472773"/>
            <a:ext cx="2810025" cy="273900"/>
            <a:chOff x="1676100" y="1666388"/>
            <a:chExt cx="2810025" cy="273900"/>
          </a:xfrm>
        </p:grpSpPr>
        <p:sp>
          <p:nvSpPr>
            <p:cNvPr id="1082" name="Google Shape;1082;p149"/>
            <p:cNvSpPr txBox="1"/>
            <p:nvPr/>
          </p:nvSpPr>
          <p:spPr>
            <a:xfrm>
              <a:off x="1676100" y="1666388"/>
              <a:ext cx="16758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7F7F7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Name</a:t>
              </a:r>
              <a:endParaRPr b="1" sz="9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83" name="Google Shape;1083;p149"/>
            <p:cNvSpPr txBox="1"/>
            <p:nvPr/>
          </p:nvSpPr>
          <p:spPr>
            <a:xfrm>
              <a:off x="3474225" y="1698650"/>
              <a:ext cx="10119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2525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Jane Smith</a:t>
              </a:r>
              <a:endParaRPr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084" name="Google Shape;1084;p149"/>
          <p:cNvGrpSpPr/>
          <p:nvPr/>
        </p:nvGrpSpPr>
        <p:grpSpPr>
          <a:xfrm>
            <a:off x="1475101" y="1752990"/>
            <a:ext cx="2810025" cy="273900"/>
            <a:chOff x="1676100" y="1666388"/>
            <a:chExt cx="2810025" cy="273900"/>
          </a:xfrm>
        </p:grpSpPr>
        <p:sp>
          <p:nvSpPr>
            <p:cNvPr id="1085" name="Google Shape;1085;p149"/>
            <p:cNvSpPr txBox="1"/>
            <p:nvPr/>
          </p:nvSpPr>
          <p:spPr>
            <a:xfrm>
              <a:off x="1676100" y="1666388"/>
              <a:ext cx="16758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7F7F7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Alma Mater</a:t>
              </a:r>
              <a:endParaRPr b="1" sz="9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86" name="Google Shape;1086;p149"/>
            <p:cNvSpPr txBox="1"/>
            <p:nvPr/>
          </p:nvSpPr>
          <p:spPr>
            <a:xfrm>
              <a:off x="3474225" y="1698650"/>
              <a:ext cx="10119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2525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Duke</a:t>
              </a:r>
              <a:endParaRPr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087" name="Google Shape;1087;p149"/>
          <p:cNvGrpSpPr/>
          <p:nvPr/>
        </p:nvGrpSpPr>
        <p:grpSpPr>
          <a:xfrm>
            <a:off x="4599301" y="1472773"/>
            <a:ext cx="2810025" cy="273900"/>
            <a:chOff x="1676100" y="1666388"/>
            <a:chExt cx="2810025" cy="273900"/>
          </a:xfrm>
        </p:grpSpPr>
        <p:sp>
          <p:nvSpPr>
            <p:cNvPr id="1088" name="Google Shape;1088;p149"/>
            <p:cNvSpPr txBox="1"/>
            <p:nvPr/>
          </p:nvSpPr>
          <p:spPr>
            <a:xfrm>
              <a:off x="1676100" y="1666388"/>
              <a:ext cx="16758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7F7F7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Gift Amount</a:t>
              </a:r>
              <a:endParaRPr b="1" sz="9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89" name="Google Shape;1089;p149"/>
            <p:cNvSpPr txBox="1"/>
            <p:nvPr/>
          </p:nvSpPr>
          <p:spPr>
            <a:xfrm>
              <a:off x="3474225" y="1698650"/>
              <a:ext cx="10119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2525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$500</a:t>
              </a:r>
              <a:endParaRPr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090" name="Google Shape;1090;p149"/>
          <p:cNvGrpSpPr/>
          <p:nvPr/>
        </p:nvGrpSpPr>
        <p:grpSpPr>
          <a:xfrm>
            <a:off x="4611151" y="1752990"/>
            <a:ext cx="2810026" cy="273900"/>
            <a:chOff x="1676099" y="1666382"/>
            <a:chExt cx="2810026" cy="273900"/>
          </a:xfrm>
        </p:grpSpPr>
        <p:sp>
          <p:nvSpPr>
            <p:cNvPr id="1091" name="Google Shape;1091;p149"/>
            <p:cNvSpPr txBox="1"/>
            <p:nvPr/>
          </p:nvSpPr>
          <p:spPr>
            <a:xfrm>
              <a:off x="1676099" y="1666382"/>
              <a:ext cx="19161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7F7F7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Last Engagement Date</a:t>
              </a:r>
              <a:endParaRPr b="1" sz="9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92" name="Google Shape;1092;p149"/>
            <p:cNvSpPr txBox="1"/>
            <p:nvPr/>
          </p:nvSpPr>
          <p:spPr>
            <a:xfrm>
              <a:off x="3474225" y="1698650"/>
              <a:ext cx="10119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2525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10/5/2020</a:t>
              </a:r>
              <a:endParaRPr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cxnSp>
        <p:nvCxnSpPr>
          <p:cNvPr id="1093" name="Google Shape;1093;p149"/>
          <p:cNvCxnSpPr/>
          <p:nvPr/>
        </p:nvCxnSpPr>
        <p:spPr>
          <a:xfrm>
            <a:off x="1527725" y="2900811"/>
            <a:ext cx="24423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4" name="Google Shape;1094;p149"/>
          <p:cNvCxnSpPr/>
          <p:nvPr/>
        </p:nvCxnSpPr>
        <p:spPr>
          <a:xfrm>
            <a:off x="1527725" y="3257228"/>
            <a:ext cx="24423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5" name="Google Shape;1095;p149"/>
          <p:cNvCxnSpPr/>
          <p:nvPr/>
        </p:nvCxnSpPr>
        <p:spPr>
          <a:xfrm>
            <a:off x="1527725" y="3613645"/>
            <a:ext cx="24423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6" name="Google Shape;1096;p149"/>
          <p:cNvCxnSpPr/>
          <p:nvPr/>
        </p:nvCxnSpPr>
        <p:spPr>
          <a:xfrm>
            <a:off x="1527725" y="3970061"/>
            <a:ext cx="24423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7" name="Google Shape;1097;p149"/>
          <p:cNvCxnSpPr/>
          <p:nvPr/>
        </p:nvCxnSpPr>
        <p:spPr>
          <a:xfrm>
            <a:off x="1584378" y="1750275"/>
            <a:ext cx="6493200" cy="0"/>
          </a:xfrm>
          <a:prstGeom prst="straightConnector1">
            <a:avLst/>
          </a:prstGeom>
          <a:noFill/>
          <a:ln cap="flat" cmpd="sng" w="9525">
            <a:solidFill>
              <a:srgbClr val="F2F3F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98" name="Google Shape;1098;p149"/>
          <p:cNvSpPr txBox="1"/>
          <p:nvPr/>
        </p:nvSpPr>
        <p:spPr>
          <a:xfrm>
            <a:off x="1475099" y="2311761"/>
            <a:ext cx="2810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WEALTH INSIGHTS</a:t>
            </a:r>
            <a:endParaRPr b="1" sz="800">
              <a:solidFill>
                <a:srgbClr val="0020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9" name="Google Shape;1099;p149"/>
          <p:cNvSpPr txBox="1"/>
          <p:nvPr/>
        </p:nvSpPr>
        <p:spPr>
          <a:xfrm>
            <a:off x="4590174" y="2311761"/>
            <a:ext cx="2810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CAREER INSIGHTS</a:t>
            </a:r>
            <a:endParaRPr b="1" sz="800">
              <a:solidFill>
                <a:srgbClr val="0020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00" name="Google Shape;1100;p149"/>
          <p:cNvCxnSpPr/>
          <p:nvPr/>
        </p:nvCxnSpPr>
        <p:spPr>
          <a:xfrm>
            <a:off x="4611149" y="2900811"/>
            <a:ext cx="37782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1" name="Google Shape;1101;p149"/>
          <p:cNvCxnSpPr/>
          <p:nvPr/>
        </p:nvCxnSpPr>
        <p:spPr>
          <a:xfrm>
            <a:off x="4611149" y="3257228"/>
            <a:ext cx="37782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2" name="Google Shape;1102;p149"/>
          <p:cNvCxnSpPr/>
          <p:nvPr/>
        </p:nvCxnSpPr>
        <p:spPr>
          <a:xfrm>
            <a:off x="4611149" y="3613645"/>
            <a:ext cx="37782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3" name="Google Shape;1103;p149"/>
          <p:cNvCxnSpPr/>
          <p:nvPr/>
        </p:nvCxnSpPr>
        <p:spPr>
          <a:xfrm>
            <a:off x="4611149" y="3970061"/>
            <a:ext cx="37782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104" name="Google Shape;1104;p149"/>
          <p:cNvPicPr preferRelativeResize="0"/>
          <p:nvPr/>
        </p:nvPicPr>
        <p:blipFill rotWithShape="1">
          <a:blip r:embed="rId3">
            <a:alphaModFix/>
          </a:blip>
          <a:srcRect b="0" l="883" r="893" t="0"/>
          <a:stretch/>
        </p:blipFill>
        <p:spPr>
          <a:xfrm>
            <a:off x="369600" y="1246052"/>
            <a:ext cx="1011900" cy="10302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105" name="Google Shape;1105;p149"/>
          <p:cNvGrpSpPr/>
          <p:nvPr/>
        </p:nvGrpSpPr>
        <p:grpSpPr>
          <a:xfrm>
            <a:off x="322350" y="1207952"/>
            <a:ext cx="1106407" cy="1888623"/>
            <a:chOff x="457097" y="1207952"/>
            <a:chExt cx="1106407" cy="1888623"/>
          </a:xfrm>
        </p:grpSpPr>
        <p:sp>
          <p:nvSpPr>
            <p:cNvPr id="1106" name="Google Shape;1106;p149"/>
            <p:cNvSpPr/>
            <p:nvPr/>
          </p:nvSpPr>
          <p:spPr>
            <a:xfrm>
              <a:off x="457097" y="1207952"/>
              <a:ext cx="1106400" cy="1106400"/>
            </a:xfrm>
            <a:prstGeom prst="ellipse">
              <a:avLst/>
            </a:prstGeom>
            <a:solidFill>
              <a:srgbClr val="E6B8AF">
                <a:alpha val="22910"/>
              </a:srgbClr>
            </a:solidFill>
            <a:ln cap="flat" cmpd="sng" w="19050">
              <a:solidFill>
                <a:srgbClr val="DD7E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149"/>
            <p:cNvSpPr txBox="1"/>
            <p:nvPr/>
          </p:nvSpPr>
          <p:spPr>
            <a:xfrm>
              <a:off x="457104" y="2542475"/>
              <a:ext cx="11064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CC41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Charge by the record</a:t>
              </a:r>
              <a:endParaRPr b="1" sz="1200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108" name="Google Shape;1108;p149"/>
            <p:cNvCxnSpPr>
              <a:stCxn id="1106" idx="4"/>
            </p:cNvCxnSpPr>
            <p:nvPr/>
          </p:nvCxnSpPr>
          <p:spPr>
            <a:xfrm>
              <a:off x="1010297" y="2314352"/>
              <a:ext cx="0" cy="289500"/>
            </a:xfrm>
            <a:prstGeom prst="straightConnector1">
              <a:avLst/>
            </a:prstGeom>
            <a:noFill/>
            <a:ln cap="flat" cmpd="sng" w="19050">
              <a:solidFill>
                <a:srgbClr val="DD7E6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109" name="Google Shape;1109;p149"/>
          <p:cNvGrpSpPr/>
          <p:nvPr/>
        </p:nvGrpSpPr>
        <p:grpSpPr>
          <a:xfrm>
            <a:off x="1455928" y="772400"/>
            <a:ext cx="2829300" cy="975325"/>
            <a:chOff x="1590675" y="772400"/>
            <a:chExt cx="2829300" cy="975325"/>
          </a:xfrm>
        </p:grpSpPr>
        <p:grpSp>
          <p:nvGrpSpPr>
            <p:cNvPr id="1110" name="Google Shape;1110;p149"/>
            <p:cNvGrpSpPr/>
            <p:nvPr/>
          </p:nvGrpSpPr>
          <p:grpSpPr>
            <a:xfrm>
              <a:off x="1590675" y="1472773"/>
              <a:ext cx="2829300" cy="274952"/>
              <a:chOff x="1590675" y="1472773"/>
              <a:chExt cx="2829300" cy="274952"/>
            </a:xfrm>
          </p:grpSpPr>
          <p:sp>
            <p:nvSpPr>
              <p:cNvPr id="1111" name="Google Shape;1111;p149"/>
              <p:cNvSpPr/>
              <p:nvPr/>
            </p:nvSpPr>
            <p:spPr>
              <a:xfrm>
                <a:off x="1590675" y="1473825"/>
                <a:ext cx="2829300" cy="273900"/>
              </a:xfrm>
              <a:prstGeom prst="roundRect">
                <a:avLst>
                  <a:gd fmla="val 16667" name="adj"/>
                </a:avLst>
              </a:prstGeom>
              <a:solidFill>
                <a:srgbClr val="E6B8AF">
                  <a:alpha val="22910"/>
                </a:srgbClr>
              </a:solidFill>
              <a:ln cap="flat" cmpd="sng" w="19050">
                <a:solidFill>
                  <a:srgbClr val="DD7E6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A61C00"/>
                  </a:solidFill>
                </a:endParaRPr>
              </a:p>
            </p:txBody>
          </p:sp>
          <p:grpSp>
            <p:nvGrpSpPr>
              <p:cNvPr id="1112" name="Google Shape;1112;p149"/>
              <p:cNvGrpSpPr/>
              <p:nvPr/>
            </p:nvGrpSpPr>
            <p:grpSpPr>
              <a:xfrm>
                <a:off x="1609849" y="1472773"/>
                <a:ext cx="2810025" cy="273900"/>
                <a:chOff x="1676100" y="1666388"/>
                <a:chExt cx="2810025" cy="273900"/>
              </a:xfrm>
            </p:grpSpPr>
            <p:sp>
              <p:nvSpPr>
                <p:cNvPr id="1113" name="Google Shape;1113;p149"/>
                <p:cNvSpPr txBox="1"/>
                <p:nvPr/>
              </p:nvSpPr>
              <p:spPr>
                <a:xfrm>
                  <a:off x="1676100" y="1666388"/>
                  <a:ext cx="1675800" cy="273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" sz="900">
                      <a:solidFill>
                        <a:srgbClr val="A61C00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Name</a:t>
                  </a:r>
                  <a:endParaRPr b="1" sz="900">
                    <a:solidFill>
                      <a:srgbClr val="A61C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1114" name="Google Shape;1114;p149"/>
                <p:cNvSpPr txBox="1"/>
                <p:nvPr/>
              </p:nvSpPr>
              <p:spPr>
                <a:xfrm>
                  <a:off x="3474225" y="1698650"/>
                  <a:ext cx="1011900" cy="209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100">
                      <a:solidFill>
                        <a:srgbClr val="A61C00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Jane Smith</a:t>
                  </a:r>
                  <a:endParaRPr sz="1100">
                    <a:solidFill>
                      <a:srgbClr val="A61C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</p:grpSp>
        <p:sp>
          <p:nvSpPr>
            <p:cNvPr id="1115" name="Google Shape;1115;p149"/>
            <p:cNvSpPr txBox="1"/>
            <p:nvPr/>
          </p:nvSpPr>
          <p:spPr>
            <a:xfrm>
              <a:off x="1609853" y="772400"/>
              <a:ext cx="2107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CC41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Inaccurate matching</a:t>
              </a:r>
              <a:endParaRPr b="1" sz="1200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116" name="Google Shape;1116;p149"/>
            <p:cNvCxnSpPr/>
            <p:nvPr/>
          </p:nvCxnSpPr>
          <p:spPr>
            <a:xfrm rot="10800000">
              <a:off x="1719124" y="1147423"/>
              <a:ext cx="0" cy="319200"/>
            </a:xfrm>
            <a:prstGeom prst="straightConnector1">
              <a:avLst/>
            </a:prstGeom>
            <a:noFill/>
            <a:ln cap="flat" cmpd="sng" w="19050">
              <a:solidFill>
                <a:srgbClr val="DD7E6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117" name="Google Shape;1117;p149"/>
          <p:cNvGrpSpPr/>
          <p:nvPr/>
        </p:nvGrpSpPr>
        <p:grpSpPr>
          <a:xfrm>
            <a:off x="1455928" y="772400"/>
            <a:ext cx="6017398" cy="1254490"/>
            <a:chOff x="1590675" y="772400"/>
            <a:chExt cx="6017398" cy="1254490"/>
          </a:xfrm>
        </p:grpSpPr>
        <p:grpSp>
          <p:nvGrpSpPr>
            <p:cNvPr id="1118" name="Google Shape;1118;p149"/>
            <p:cNvGrpSpPr/>
            <p:nvPr/>
          </p:nvGrpSpPr>
          <p:grpSpPr>
            <a:xfrm>
              <a:off x="1590675" y="1752825"/>
              <a:ext cx="2829300" cy="274065"/>
              <a:chOff x="1590675" y="1752825"/>
              <a:chExt cx="2829300" cy="274065"/>
            </a:xfrm>
          </p:grpSpPr>
          <p:sp>
            <p:nvSpPr>
              <p:cNvPr id="1119" name="Google Shape;1119;p149"/>
              <p:cNvSpPr/>
              <p:nvPr/>
            </p:nvSpPr>
            <p:spPr>
              <a:xfrm>
                <a:off x="1590675" y="1752825"/>
                <a:ext cx="2829300" cy="273900"/>
              </a:xfrm>
              <a:prstGeom prst="roundRect">
                <a:avLst>
                  <a:gd fmla="val 16667" name="adj"/>
                </a:avLst>
              </a:prstGeom>
              <a:solidFill>
                <a:srgbClr val="E6B8AF">
                  <a:alpha val="22910"/>
                </a:srgbClr>
              </a:solidFill>
              <a:ln cap="flat" cmpd="sng" w="19050">
                <a:solidFill>
                  <a:srgbClr val="DD7E6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A61C00"/>
                  </a:solidFill>
                </a:endParaRPr>
              </a:p>
            </p:txBody>
          </p:sp>
          <p:grpSp>
            <p:nvGrpSpPr>
              <p:cNvPr id="1120" name="Google Shape;1120;p149"/>
              <p:cNvGrpSpPr/>
              <p:nvPr/>
            </p:nvGrpSpPr>
            <p:grpSpPr>
              <a:xfrm>
                <a:off x="1609849" y="1752990"/>
                <a:ext cx="2810025" cy="273900"/>
                <a:chOff x="1676100" y="1666388"/>
                <a:chExt cx="2810025" cy="273900"/>
              </a:xfrm>
            </p:grpSpPr>
            <p:sp>
              <p:nvSpPr>
                <p:cNvPr id="1121" name="Google Shape;1121;p149"/>
                <p:cNvSpPr txBox="1"/>
                <p:nvPr/>
              </p:nvSpPr>
              <p:spPr>
                <a:xfrm>
                  <a:off x="1676100" y="1666388"/>
                  <a:ext cx="1675800" cy="273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" sz="900">
                      <a:solidFill>
                        <a:srgbClr val="A61C00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Alma Mater</a:t>
                  </a:r>
                  <a:endParaRPr b="1" sz="900">
                    <a:solidFill>
                      <a:srgbClr val="A61C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1122" name="Google Shape;1122;p149"/>
                <p:cNvSpPr txBox="1"/>
                <p:nvPr/>
              </p:nvSpPr>
              <p:spPr>
                <a:xfrm>
                  <a:off x="3474225" y="1698650"/>
                  <a:ext cx="1011900" cy="209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100">
                      <a:solidFill>
                        <a:srgbClr val="A61C00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Duke</a:t>
                  </a:r>
                  <a:endParaRPr sz="1100">
                    <a:solidFill>
                      <a:srgbClr val="A61C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</p:grpSp>
        <p:sp>
          <p:nvSpPr>
            <p:cNvPr id="1123" name="Google Shape;1123;p149"/>
            <p:cNvSpPr txBox="1"/>
            <p:nvPr/>
          </p:nvSpPr>
          <p:spPr>
            <a:xfrm>
              <a:off x="4419973" y="772400"/>
              <a:ext cx="3188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CC41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Only match against alma mater</a:t>
              </a:r>
              <a:endParaRPr b="1" sz="1200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124" name="Google Shape;1124;p149"/>
            <p:cNvCxnSpPr>
              <a:stCxn id="1122" idx="3"/>
            </p:cNvCxnSpPr>
            <p:nvPr/>
          </p:nvCxnSpPr>
          <p:spPr>
            <a:xfrm flipH="1" rot="10800000">
              <a:off x="4419874" y="1112052"/>
              <a:ext cx="178500" cy="777900"/>
            </a:xfrm>
            <a:prstGeom prst="bentConnector2">
              <a:avLst/>
            </a:prstGeom>
            <a:noFill/>
            <a:ln cap="flat" cmpd="sng" w="19050">
              <a:solidFill>
                <a:srgbClr val="DD7E6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125" name="Google Shape;1125;p149"/>
          <p:cNvGrpSpPr/>
          <p:nvPr/>
        </p:nvGrpSpPr>
        <p:grpSpPr>
          <a:xfrm>
            <a:off x="4589678" y="4010329"/>
            <a:ext cx="3937955" cy="913025"/>
            <a:chOff x="4724425" y="3722375"/>
            <a:chExt cx="3937955" cy="913025"/>
          </a:xfrm>
        </p:grpSpPr>
        <p:grpSp>
          <p:nvGrpSpPr>
            <p:cNvPr id="1126" name="Google Shape;1126;p149"/>
            <p:cNvGrpSpPr/>
            <p:nvPr/>
          </p:nvGrpSpPr>
          <p:grpSpPr>
            <a:xfrm>
              <a:off x="4724430" y="3722375"/>
              <a:ext cx="3937950" cy="273925"/>
              <a:chOff x="4724430" y="3722375"/>
              <a:chExt cx="3937950" cy="273925"/>
            </a:xfrm>
          </p:grpSpPr>
          <p:sp>
            <p:nvSpPr>
              <p:cNvPr id="1127" name="Google Shape;1127;p149"/>
              <p:cNvSpPr/>
              <p:nvPr/>
            </p:nvSpPr>
            <p:spPr>
              <a:xfrm>
                <a:off x="4724430" y="3722375"/>
                <a:ext cx="3897900" cy="273900"/>
              </a:xfrm>
              <a:prstGeom prst="roundRect">
                <a:avLst>
                  <a:gd fmla="val 16667" name="adj"/>
                </a:avLst>
              </a:prstGeom>
              <a:solidFill>
                <a:srgbClr val="E6B8AF">
                  <a:alpha val="22910"/>
                </a:srgbClr>
              </a:solidFill>
              <a:ln cap="flat" cmpd="sng" w="19050">
                <a:solidFill>
                  <a:srgbClr val="DD7E6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128" name="Google Shape;1128;p149"/>
              <p:cNvGrpSpPr/>
              <p:nvPr/>
            </p:nvGrpSpPr>
            <p:grpSpPr>
              <a:xfrm>
                <a:off x="4724925" y="3722400"/>
                <a:ext cx="3937455" cy="273900"/>
                <a:chOff x="1676101" y="3333056"/>
                <a:chExt cx="3937455" cy="273900"/>
              </a:xfrm>
            </p:grpSpPr>
            <p:sp>
              <p:nvSpPr>
                <p:cNvPr id="1129" name="Google Shape;1129;p149"/>
                <p:cNvSpPr txBox="1"/>
                <p:nvPr/>
              </p:nvSpPr>
              <p:spPr>
                <a:xfrm>
                  <a:off x="1676101" y="3333056"/>
                  <a:ext cx="1065000" cy="273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" sz="900">
                      <a:solidFill>
                        <a:srgbClr val="A61C00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Industry</a:t>
                  </a:r>
                  <a:endParaRPr b="1" sz="900">
                    <a:solidFill>
                      <a:srgbClr val="A61C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1130" name="Google Shape;1130;p149"/>
                <p:cNvSpPr txBox="1"/>
                <p:nvPr/>
              </p:nvSpPr>
              <p:spPr>
                <a:xfrm>
                  <a:off x="3507256" y="3365300"/>
                  <a:ext cx="2106300" cy="209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100">
                      <a:solidFill>
                        <a:srgbClr val="A61C00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 32531: Pharma &amp; Medicine </a:t>
                  </a:r>
                  <a:endParaRPr sz="1100">
                    <a:solidFill>
                      <a:srgbClr val="A61C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</p:grpSp>
        <p:sp>
          <p:nvSpPr>
            <p:cNvPr id="1131" name="Google Shape;1131;p149"/>
            <p:cNvSpPr txBox="1"/>
            <p:nvPr/>
          </p:nvSpPr>
          <p:spPr>
            <a:xfrm>
              <a:off x="4724425" y="4266100"/>
              <a:ext cx="2706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CC41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Non-standardized industry</a:t>
              </a:r>
              <a:endParaRPr b="1" sz="1200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132" name="Google Shape;1132;p149"/>
            <p:cNvCxnSpPr/>
            <p:nvPr/>
          </p:nvCxnSpPr>
          <p:spPr>
            <a:xfrm rot="10800000">
              <a:off x="4834799" y="3996298"/>
              <a:ext cx="0" cy="319200"/>
            </a:xfrm>
            <a:prstGeom prst="straightConnector1">
              <a:avLst/>
            </a:prstGeom>
            <a:noFill/>
            <a:ln cap="flat" cmpd="sng" w="19050">
              <a:solidFill>
                <a:srgbClr val="DD7E6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150"/>
          <p:cNvSpPr txBox="1"/>
          <p:nvPr>
            <p:ph type="title"/>
          </p:nvPr>
        </p:nvSpPr>
        <p:spPr>
          <a:xfrm>
            <a:off x="502920" y="242775"/>
            <a:ext cx="8090700" cy="42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Career Intelligence Data Can Help Your Nonprofit</a:t>
            </a:r>
            <a:endParaRPr/>
          </a:p>
        </p:txBody>
      </p:sp>
      <p:sp>
        <p:nvSpPr>
          <p:cNvPr id="1138" name="Google Shape;1138;p150"/>
          <p:cNvSpPr/>
          <p:nvPr/>
        </p:nvSpPr>
        <p:spPr>
          <a:xfrm>
            <a:off x="4392197" y="1458186"/>
            <a:ext cx="352500" cy="352500"/>
          </a:xfrm>
          <a:prstGeom prst="ellipse">
            <a:avLst/>
          </a:prstGeom>
          <a:solidFill>
            <a:srgbClr val="1FA5C1">
              <a:alpha val="21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9" name="Google Shape;1139;p150"/>
          <p:cNvSpPr/>
          <p:nvPr/>
        </p:nvSpPr>
        <p:spPr>
          <a:xfrm>
            <a:off x="1515538" y="1600987"/>
            <a:ext cx="405600" cy="405600"/>
          </a:xfrm>
          <a:prstGeom prst="ellipse">
            <a:avLst/>
          </a:prstGeom>
          <a:solidFill>
            <a:srgbClr val="1FA5C1">
              <a:alpha val="21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0" name="Google Shape;1140;p150"/>
          <p:cNvSpPr txBox="1"/>
          <p:nvPr/>
        </p:nvSpPr>
        <p:spPr>
          <a:xfrm>
            <a:off x="593650" y="2630812"/>
            <a:ext cx="2249400" cy="2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1200">
                <a:solidFill>
                  <a:srgbClr val="1FA5C1"/>
                </a:solidFill>
                <a:latin typeface="Montserrat"/>
                <a:ea typeface="Montserrat"/>
                <a:cs typeface="Montserrat"/>
                <a:sym typeface="Montserrat"/>
              </a:rPr>
              <a:t>PROVIDES A HOLISTIC VIEW OF CONSTITUENTS</a:t>
            </a:r>
            <a:endParaRPr b="1" i="0" sz="1200" u="none" cap="none" strike="noStrike">
              <a:solidFill>
                <a:srgbClr val="1FA5C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1" name="Google Shape;1141;p150"/>
          <p:cNvSpPr txBox="1"/>
          <p:nvPr/>
        </p:nvSpPr>
        <p:spPr>
          <a:xfrm>
            <a:off x="6228950" y="2630812"/>
            <a:ext cx="2393400" cy="2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1200">
                <a:solidFill>
                  <a:srgbClr val="1FA5C1"/>
                </a:solidFill>
                <a:latin typeface="Montserrat"/>
                <a:ea typeface="Montserrat"/>
                <a:cs typeface="Montserrat"/>
                <a:sym typeface="Montserrat"/>
              </a:rPr>
              <a:t>TOOL FOR SEGMENTATION AND MESSAGING</a:t>
            </a:r>
            <a:endParaRPr b="1" i="0" sz="1200" u="none" cap="none" strike="noStrike">
              <a:solidFill>
                <a:srgbClr val="1FA5C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2" name="Google Shape;1142;p150"/>
          <p:cNvSpPr txBox="1"/>
          <p:nvPr/>
        </p:nvSpPr>
        <p:spPr>
          <a:xfrm>
            <a:off x="3200322" y="2630821"/>
            <a:ext cx="2744700" cy="2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1200">
                <a:solidFill>
                  <a:srgbClr val="1FA5C1"/>
                </a:solidFill>
                <a:latin typeface="Montserrat"/>
                <a:ea typeface="Montserrat"/>
                <a:cs typeface="Montserrat"/>
                <a:sym typeface="Montserrat"/>
              </a:rPr>
              <a:t>INDICATOR OF AFFLUENCE </a:t>
            </a:r>
            <a:r>
              <a:rPr b="1" i="1" lang="en" sz="1200">
                <a:solidFill>
                  <a:srgbClr val="1FA5C1"/>
                </a:solidFill>
                <a:latin typeface="Montserrat"/>
                <a:ea typeface="Montserrat"/>
                <a:cs typeface="Montserrat"/>
                <a:sym typeface="Montserrat"/>
              </a:rPr>
              <a:t>AND</a:t>
            </a:r>
            <a:r>
              <a:rPr b="1" lang="en" sz="1200">
                <a:solidFill>
                  <a:srgbClr val="1FA5C1"/>
                </a:solidFill>
                <a:latin typeface="Montserrat"/>
                <a:ea typeface="Montserrat"/>
                <a:cs typeface="Montserrat"/>
                <a:sym typeface="Montserrat"/>
              </a:rPr>
              <a:t> INFLUENCE</a:t>
            </a:r>
            <a:endParaRPr b="1" i="0" sz="1200" u="none" cap="none" strike="noStrike">
              <a:solidFill>
                <a:srgbClr val="1FA5C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3" name="Google Shape;1143;p150"/>
          <p:cNvSpPr txBox="1"/>
          <p:nvPr/>
        </p:nvSpPr>
        <p:spPr>
          <a:xfrm>
            <a:off x="646600" y="3040626"/>
            <a:ext cx="2143500" cy="8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Get more complete view of your constituents beyond affluence </a:t>
            </a:r>
            <a:endParaRPr sz="1200"/>
          </a:p>
        </p:txBody>
      </p:sp>
      <p:sp>
        <p:nvSpPr>
          <p:cNvPr id="1144" name="Google Shape;1144;p150"/>
          <p:cNvSpPr txBox="1"/>
          <p:nvPr/>
        </p:nvSpPr>
        <p:spPr>
          <a:xfrm>
            <a:off x="3447522" y="3040639"/>
            <a:ext cx="2250300" cy="8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Discover the donors who are leaders in their professional communities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5" name="Google Shape;1145;p150"/>
          <p:cNvSpPr txBox="1"/>
          <p:nvPr/>
        </p:nvSpPr>
        <p:spPr>
          <a:xfrm>
            <a:off x="6542050" y="3013676"/>
            <a:ext cx="1872000" cy="8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Enhance how you cluster and message your constituents</a:t>
            </a:r>
            <a:endParaRPr b="0" i="0" sz="1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46" name="Google Shape;1146;p150"/>
          <p:cNvCxnSpPr/>
          <p:nvPr/>
        </p:nvCxnSpPr>
        <p:spPr>
          <a:xfrm>
            <a:off x="3061450" y="1292986"/>
            <a:ext cx="0" cy="27282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47" name="Google Shape;1147;p150"/>
          <p:cNvCxnSpPr/>
          <p:nvPr/>
        </p:nvCxnSpPr>
        <p:spPr>
          <a:xfrm>
            <a:off x="5988800" y="1292986"/>
            <a:ext cx="0" cy="27282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48" name="Google Shape;1148;p150"/>
          <p:cNvSpPr/>
          <p:nvPr/>
        </p:nvSpPr>
        <p:spPr>
          <a:xfrm>
            <a:off x="7658100" y="2182087"/>
            <a:ext cx="352500" cy="273900"/>
          </a:xfrm>
          <a:prstGeom prst="roundRect">
            <a:avLst>
              <a:gd fmla="val 16667" name="adj"/>
            </a:avLst>
          </a:prstGeom>
          <a:solidFill>
            <a:srgbClr val="1FA5C1">
              <a:alpha val="211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9" name="Google Shape;1149;p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956" y="1458188"/>
            <a:ext cx="1113200" cy="111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5737" y="1402972"/>
            <a:ext cx="1005225" cy="1005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1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0683" y="1479129"/>
            <a:ext cx="923978" cy="852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51"/>
          <p:cNvSpPr txBox="1"/>
          <p:nvPr>
            <p:ph idx="12" type="sldNum"/>
          </p:nvPr>
        </p:nvSpPr>
        <p:spPr>
          <a:xfrm>
            <a:off x="8622407" y="4774727"/>
            <a:ext cx="40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8" name="Google Shape;1158;p151"/>
          <p:cNvSpPr txBox="1"/>
          <p:nvPr>
            <p:ph idx="4294967295" type="title"/>
          </p:nvPr>
        </p:nvSpPr>
        <p:spPr>
          <a:xfrm>
            <a:off x="503600" y="240625"/>
            <a:ext cx="7141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Introducing: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Wealth Screening Premier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159" name="Google Shape;1159;p151"/>
          <p:cNvSpPr txBox="1"/>
          <p:nvPr/>
        </p:nvSpPr>
        <p:spPr>
          <a:xfrm>
            <a:off x="3918036" y="4790590"/>
            <a:ext cx="47094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Montserrat"/>
                <a:ea typeface="Montserrat"/>
                <a:cs typeface="Montserrat"/>
                <a:sym typeface="Montserrat"/>
              </a:rPr>
              <a:t>Source: Valassis, 2021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0" name="Google Shape;1160;p151"/>
          <p:cNvSpPr txBox="1"/>
          <p:nvPr/>
        </p:nvSpPr>
        <p:spPr>
          <a:xfrm>
            <a:off x="9492950" y="22682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121C4F"/>
                </a:solidFill>
                <a:highlight>
                  <a:srgbClr val="FFFFFF"/>
                </a:highlight>
              </a:rPr>
              <a:t> </a:t>
            </a:r>
            <a:endParaRPr/>
          </a:p>
        </p:txBody>
      </p:sp>
      <p:sp>
        <p:nvSpPr>
          <p:cNvPr id="1161" name="Google Shape;1161;p151"/>
          <p:cNvSpPr/>
          <p:nvPr/>
        </p:nvSpPr>
        <p:spPr>
          <a:xfrm>
            <a:off x="-24000" y="2425750"/>
            <a:ext cx="9192000" cy="2723400"/>
          </a:xfrm>
          <a:prstGeom prst="rect">
            <a:avLst/>
          </a:prstGeom>
          <a:solidFill>
            <a:srgbClr val="00212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2" name="Google Shape;1162;p151"/>
          <p:cNvSpPr txBox="1"/>
          <p:nvPr/>
        </p:nvSpPr>
        <p:spPr>
          <a:xfrm>
            <a:off x="503600" y="2877700"/>
            <a:ext cx="65643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400"/>
              </a:spcAft>
              <a:buNone/>
            </a:pPr>
            <a:r>
              <a:rPr b="1" lang="en" sz="1200">
                <a:solidFill>
                  <a:srgbClr val="00A7C3"/>
                </a:solidFill>
                <a:latin typeface="Montserrat"/>
                <a:ea typeface="Montserrat"/>
                <a:cs typeface="Montserrat"/>
                <a:sym typeface="Montserrat"/>
              </a:rPr>
              <a:t>CAREER INTELLIGENCE FIELDS INCLUDED: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3" name="Google Shape;1163;p151"/>
          <p:cNvSpPr txBox="1"/>
          <p:nvPr/>
        </p:nvSpPr>
        <p:spPr>
          <a:xfrm>
            <a:off x="503600" y="3289480"/>
            <a:ext cx="15132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/>
          <a:p>
            <a:pPr indent="-142875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7A7"/>
              </a:buClr>
              <a:buSzPts val="600"/>
              <a:buFont typeface="Montserrat"/>
              <a:buChar char="■"/>
            </a:pPr>
            <a:r>
              <a:rPr lang="en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LinkedIn URL</a:t>
            </a:r>
            <a:endParaRPr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42875" lvl="0" marL="1714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7A7"/>
              </a:buClr>
              <a:buSzPts val="600"/>
              <a:buFont typeface="Montserrat"/>
              <a:buChar char="■"/>
            </a:pPr>
            <a:r>
              <a:rPr lang="en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Job Title </a:t>
            </a:r>
            <a:endParaRPr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42875" lvl="0" marL="1714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7A7"/>
              </a:buClr>
              <a:buSzPts val="600"/>
              <a:buFont typeface="Montserrat"/>
              <a:buChar char="■"/>
            </a:pPr>
            <a:r>
              <a:rPr lang="en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Job Level</a:t>
            </a:r>
            <a:endParaRPr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42875" lvl="0" marL="1714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7A7"/>
              </a:buClr>
              <a:buSzPts val="600"/>
              <a:buFont typeface="Montserrat"/>
              <a:buChar char="■"/>
            </a:pPr>
            <a:r>
              <a:rPr lang="en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Job Function</a:t>
            </a:r>
            <a:endParaRPr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42875" lvl="0" marL="17145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97A7"/>
              </a:buClr>
              <a:buSzPts val="600"/>
              <a:buFont typeface="Montserrat"/>
              <a:buChar char="■"/>
            </a:pPr>
            <a:r>
              <a:rPr lang="en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Job Start Date</a:t>
            </a:r>
            <a:endParaRPr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4" name="Google Shape;1164;p151"/>
          <p:cNvSpPr txBox="1"/>
          <p:nvPr/>
        </p:nvSpPr>
        <p:spPr>
          <a:xfrm>
            <a:off x="4559325" y="3289480"/>
            <a:ext cx="1836900" cy="14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/>
          <a:p>
            <a:pPr indent="-155575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7A7"/>
              </a:buClr>
              <a:buSzPts val="800"/>
              <a:buFont typeface="Montserrat"/>
              <a:buChar char="■"/>
            </a:pPr>
            <a:r>
              <a:rPr lang="en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Employment Last Updated Date</a:t>
            </a:r>
            <a:endParaRPr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55575" lvl="0" marL="1714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7A7"/>
              </a:buClr>
              <a:buSzPts val="800"/>
              <a:buFont typeface="Montserrat"/>
              <a:buChar char="■"/>
            </a:pPr>
            <a:r>
              <a:rPr lang="en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Company Domain</a:t>
            </a:r>
            <a:endParaRPr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55575" lvl="0" marL="1714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7A7"/>
              </a:buClr>
              <a:buSzPts val="800"/>
              <a:buFont typeface="Montserrat"/>
              <a:buChar char="■"/>
            </a:pPr>
            <a:r>
              <a:rPr lang="en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Company Phone Number</a:t>
            </a:r>
            <a:endParaRPr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55575" lvl="0" marL="1714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7A7"/>
              </a:buClr>
              <a:buSzPts val="800"/>
              <a:buFont typeface="Montserrat"/>
              <a:buChar char="■"/>
            </a:pPr>
            <a:r>
              <a:rPr lang="en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Company Address</a:t>
            </a:r>
            <a:endParaRPr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55575" lvl="0" marL="17145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97A7"/>
              </a:buClr>
              <a:buSzPts val="800"/>
              <a:buFont typeface="Montserrat"/>
              <a:buChar char="■"/>
            </a:pPr>
            <a:r>
              <a:rPr lang="en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Company City</a:t>
            </a:r>
            <a:endParaRPr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5" name="Google Shape;1165;p151"/>
          <p:cNvSpPr txBox="1"/>
          <p:nvPr/>
        </p:nvSpPr>
        <p:spPr>
          <a:xfrm>
            <a:off x="5343375" y="1287225"/>
            <a:ext cx="3439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This broader dataset is updated on a quarterly basis and is available to be enriched to customer’s data:</a:t>
            </a:r>
            <a:endParaRPr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6" name="Google Shape;1166;p151"/>
          <p:cNvSpPr txBox="1"/>
          <p:nvPr/>
        </p:nvSpPr>
        <p:spPr>
          <a:xfrm>
            <a:off x="503600" y="934825"/>
            <a:ext cx="3050700" cy="12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Windfall matches to your constituents and provides career data so you can improve prospect research and highlight trigger events for engagement.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7" name="Google Shape;1167;p151"/>
          <p:cNvSpPr txBox="1"/>
          <p:nvPr>
            <p:ph idx="12" type="sldNum"/>
          </p:nvPr>
        </p:nvSpPr>
        <p:spPr>
          <a:xfrm>
            <a:off x="8622407" y="4774727"/>
            <a:ext cx="40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1" lang="en"/>
              <a:t>‹#›</a:t>
            </a:fld>
            <a:endParaRPr b="1"/>
          </a:p>
        </p:txBody>
      </p:sp>
      <p:sp>
        <p:nvSpPr>
          <p:cNvPr id="1168" name="Google Shape;1168;p151"/>
          <p:cNvSpPr txBox="1"/>
          <p:nvPr/>
        </p:nvSpPr>
        <p:spPr>
          <a:xfrm>
            <a:off x="2261150" y="3289479"/>
            <a:ext cx="18369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/>
          <a:p>
            <a:pPr indent="-266700" lvl="0" marL="457200" rtl="0" algn="l">
              <a:spcBef>
                <a:spcPts val="0"/>
              </a:spcBef>
              <a:spcAft>
                <a:spcPts val="0"/>
              </a:spcAft>
              <a:buClr>
                <a:srgbClr val="0097A7"/>
              </a:buClr>
              <a:buSzPts val="600"/>
              <a:buFont typeface="Montserrat"/>
              <a:buChar char="■"/>
            </a:pPr>
            <a:r>
              <a:rPr lang="en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Recently Changed Jobs Since Last Update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66700" lvl="0" marL="457200" rtl="0" algn="l">
              <a:spcBef>
                <a:spcPts val="1000"/>
              </a:spcBef>
              <a:spcAft>
                <a:spcPts val="0"/>
              </a:spcAft>
              <a:buClr>
                <a:srgbClr val="0097A7"/>
              </a:buClr>
              <a:buSzPts val="600"/>
              <a:buFont typeface="Montserrat"/>
              <a:buChar char="■"/>
            </a:pPr>
            <a:r>
              <a:rPr lang="en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Company Name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667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0097A7"/>
              </a:buClr>
              <a:buSzPts val="600"/>
              <a:buFont typeface="Montserrat"/>
              <a:buChar char="■"/>
            </a:pPr>
            <a:r>
              <a:rPr lang="en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Employment Data Match Confidence</a:t>
            </a:r>
            <a:endParaRPr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9" name="Google Shape;1169;p151"/>
          <p:cNvSpPr txBox="1"/>
          <p:nvPr/>
        </p:nvSpPr>
        <p:spPr>
          <a:xfrm>
            <a:off x="6738000" y="3289480"/>
            <a:ext cx="1836900" cy="14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/>
          <a:p>
            <a:pPr indent="-155575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7A7"/>
              </a:buClr>
              <a:buSzPts val="800"/>
              <a:buFont typeface="Montserrat"/>
              <a:buChar char="■"/>
            </a:pPr>
            <a:r>
              <a:rPr lang="en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Company State</a:t>
            </a:r>
            <a:endParaRPr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55575" lvl="0" marL="1714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7A7"/>
              </a:buClr>
              <a:buSzPts val="800"/>
              <a:buFont typeface="Montserrat"/>
              <a:buChar char="■"/>
            </a:pPr>
            <a:r>
              <a:rPr lang="en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Company Zip</a:t>
            </a:r>
            <a:endParaRPr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55575" lvl="0" marL="1714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7A7"/>
              </a:buClr>
              <a:buSzPts val="800"/>
              <a:buFont typeface="Montserrat"/>
              <a:buChar char="■"/>
            </a:pPr>
            <a:r>
              <a:rPr lang="en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Company NAICS Code</a:t>
            </a:r>
            <a:endParaRPr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55575" lvl="0" marL="1714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7A7"/>
              </a:buClr>
              <a:buSzPts val="800"/>
              <a:buFont typeface="Montserrat"/>
              <a:buChar char="■"/>
            </a:pPr>
            <a:r>
              <a:rPr lang="en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Company Size Range</a:t>
            </a:r>
            <a:endParaRPr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55575" lvl="0" marL="1714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7A7"/>
              </a:buClr>
              <a:buSzPts val="800"/>
              <a:buFont typeface="Montserrat"/>
              <a:buChar char="■"/>
            </a:pPr>
            <a:r>
              <a:rPr lang="en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Company Revenue Range</a:t>
            </a:r>
            <a:endParaRPr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70" name="Google Shape;1170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2846" y="225804"/>
            <a:ext cx="4107628" cy="1971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152"/>
          <p:cNvSpPr txBox="1"/>
          <p:nvPr>
            <p:ph type="title"/>
          </p:nvPr>
        </p:nvSpPr>
        <p:spPr>
          <a:xfrm>
            <a:off x="502920" y="242775"/>
            <a:ext cx="8090700" cy="42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Windfall Business Model for Career Intelligence Data</a:t>
            </a:r>
            <a:endParaRPr/>
          </a:p>
        </p:txBody>
      </p:sp>
      <p:sp>
        <p:nvSpPr>
          <p:cNvPr id="1176" name="Google Shape;1176;p152"/>
          <p:cNvSpPr txBox="1"/>
          <p:nvPr/>
        </p:nvSpPr>
        <p:spPr>
          <a:xfrm>
            <a:off x="502926" y="732350"/>
            <a:ext cx="7671300" cy="1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rPr>
              <a:t>LEVERAGE THE SAME DELIVERY PROCESS FOR WEALTH SCREENING FOR CAREER INTELLIGENCE DATA</a:t>
            </a:r>
            <a:endParaRPr b="1" sz="1000">
              <a:solidFill>
                <a:srgbClr val="01A6B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7" name="Google Shape;1177;p152"/>
          <p:cNvSpPr/>
          <p:nvPr/>
        </p:nvSpPr>
        <p:spPr>
          <a:xfrm>
            <a:off x="7222875" y="1273975"/>
            <a:ext cx="405600" cy="405600"/>
          </a:xfrm>
          <a:prstGeom prst="ellipse">
            <a:avLst/>
          </a:prstGeom>
          <a:solidFill>
            <a:srgbClr val="1FA5C1">
              <a:alpha val="21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8" name="Google Shape;1178;p152"/>
          <p:cNvSpPr/>
          <p:nvPr/>
        </p:nvSpPr>
        <p:spPr>
          <a:xfrm>
            <a:off x="4345275" y="1591150"/>
            <a:ext cx="519000" cy="338400"/>
          </a:xfrm>
          <a:prstGeom prst="roundRect">
            <a:avLst>
              <a:gd fmla="val 16667" name="adj"/>
            </a:avLst>
          </a:prstGeom>
          <a:solidFill>
            <a:srgbClr val="1FA5C1">
              <a:alpha val="21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9" name="Google Shape;1179;p152"/>
          <p:cNvSpPr/>
          <p:nvPr/>
        </p:nvSpPr>
        <p:spPr>
          <a:xfrm>
            <a:off x="1533303" y="1728595"/>
            <a:ext cx="456000" cy="143700"/>
          </a:xfrm>
          <a:prstGeom prst="roundRect">
            <a:avLst>
              <a:gd fmla="val 50000" name="adj"/>
            </a:avLst>
          </a:prstGeom>
          <a:solidFill>
            <a:srgbClr val="1FA5C1">
              <a:alpha val="21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0" name="Google Shape;1180;p152"/>
          <p:cNvSpPr txBox="1"/>
          <p:nvPr/>
        </p:nvSpPr>
        <p:spPr>
          <a:xfrm>
            <a:off x="862775" y="2143737"/>
            <a:ext cx="1682100" cy="2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1200">
                <a:solidFill>
                  <a:srgbClr val="1FA5C1"/>
                </a:solidFill>
                <a:latin typeface="Montserrat"/>
                <a:ea typeface="Montserrat"/>
                <a:cs typeface="Montserrat"/>
                <a:sym typeface="Montserrat"/>
              </a:rPr>
              <a:t>UNLIMITED RECORD SYNCING</a:t>
            </a:r>
            <a:endParaRPr b="1" i="0" sz="1200" u="none" cap="none" strike="noStrike">
              <a:solidFill>
                <a:srgbClr val="1FA5C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1" name="Google Shape;1181;p152"/>
          <p:cNvSpPr txBox="1"/>
          <p:nvPr/>
        </p:nvSpPr>
        <p:spPr>
          <a:xfrm>
            <a:off x="6053328" y="2143746"/>
            <a:ext cx="2744700" cy="2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1200">
                <a:solidFill>
                  <a:srgbClr val="1FA5C1"/>
                </a:solidFill>
                <a:latin typeface="Montserrat"/>
                <a:ea typeface="Montserrat"/>
                <a:cs typeface="Montserrat"/>
                <a:sym typeface="Montserrat"/>
              </a:rPr>
              <a:t>PRICING</a:t>
            </a:r>
            <a:endParaRPr b="1" i="0" sz="1200" u="none" cap="none" strike="noStrike">
              <a:solidFill>
                <a:srgbClr val="1FA5C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2" name="Google Shape;1182;p152"/>
          <p:cNvSpPr txBox="1"/>
          <p:nvPr/>
        </p:nvSpPr>
        <p:spPr>
          <a:xfrm>
            <a:off x="3090675" y="2143737"/>
            <a:ext cx="2854200" cy="2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1200">
                <a:solidFill>
                  <a:srgbClr val="1FA5C1"/>
                </a:solidFill>
                <a:latin typeface="Montserrat"/>
                <a:ea typeface="Montserrat"/>
                <a:cs typeface="Montserrat"/>
                <a:sym typeface="Montserrat"/>
              </a:rPr>
              <a:t>UPDATES &amp; CHANGES</a:t>
            </a:r>
            <a:endParaRPr b="1" i="0" sz="1200" u="none" cap="none" strike="noStrike">
              <a:solidFill>
                <a:srgbClr val="1FA5C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3" name="Google Shape;1183;p152"/>
          <p:cNvSpPr txBox="1"/>
          <p:nvPr/>
        </p:nvSpPr>
        <p:spPr>
          <a:xfrm>
            <a:off x="728225" y="2455750"/>
            <a:ext cx="1951200" cy="8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We will sync ALL of your records as frequently as you’d like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4" name="Google Shape;1184;p152"/>
          <p:cNvSpPr txBox="1"/>
          <p:nvPr/>
        </p:nvSpPr>
        <p:spPr>
          <a:xfrm>
            <a:off x="3311325" y="2455750"/>
            <a:ext cx="2412900" cy="8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We will supply updates for all the records we have, every time, and showcase any changes in jobs/title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5" name="Google Shape;1185;p152"/>
          <p:cNvSpPr txBox="1"/>
          <p:nvPr/>
        </p:nvSpPr>
        <p:spPr>
          <a:xfrm>
            <a:off x="6299328" y="2428775"/>
            <a:ext cx="2252700" cy="8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The pricing follows our “all-you-can-eat” model so as your database grows, it doesn’t change the cost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86" name="Google Shape;1186;p152"/>
          <p:cNvCxnSpPr/>
          <p:nvPr/>
        </p:nvCxnSpPr>
        <p:spPr>
          <a:xfrm>
            <a:off x="3061450" y="1317975"/>
            <a:ext cx="0" cy="23970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87" name="Google Shape;1187;p152"/>
          <p:cNvCxnSpPr/>
          <p:nvPr/>
        </p:nvCxnSpPr>
        <p:spPr>
          <a:xfrm>
            <a:off x="5988800" y="1317975"/>
            <a:ext cx="0" cy="23970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188" name="Google Shape;1188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0100" y="1325188"/>
            <a:ext cx="627450" cy="62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9" name="Google Shape;1189;p152"/>
          <p:cNvPicPr preferRelativeResize="0"/>
          <p:nvPr/>
        </p:nvPicPr>
        <p:blipFill rotWithShape="1">
          <a:blip r:embed="rId4">
            <a:alphaModFix/>
          </a:blip>
          <a:srcRect b="14147" l="10417" r="10417" t="14147"/>
          <a:stretch/>
        </p:blipFill>
        <p:spPr>
          <a:xfrm>
            <a:off x="4171425" y="1325188"/>
            <a:ext cx="692700" cy="62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1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11953" y="1325188"/>
            <a:ext cx="627450" cy="62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152"/>
          <p:cNvSpPr/>
          <p:nvPr/>
        </p:nvSpPr>
        <p:spPr>
          <a:xfrm>
            <a:off x="-75" y="4090325"/>
            <a:ext cx="9144000" cy="572700"/>
          </a:xfrm>
          <a:prstGeom prst="rect">
            <a:avLst/>
          </a:prstGeom>
          <a:solidFill>
            <a:srgbClr val="002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Pricing is specific to your organization and other factors, including number of records / size of organization</a:t>
            </a:r>
            <a:endParaRPr i="0" sz="1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153"/>
          <p:cNvSpPr txBox="1"/>
          <p:nvPr>
            <p:ph type="title"/>
          </p:nvPr>
        </p:nvSpPr>
        <p:spPr>
          <a:xfrm>
            <a:off x="1100100" y="1709550"/>
            <a:ext cx="6943800" cy="172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Use Cases: Identifying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High-Value Constituents</a:t>
            </a:r>
            <a:endParaRPr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154"/>
          <p:cNvSpPr txBox="1"/>
          <p:nvPr>
            <p:ph type="title"/>
          </p:nvPr>
        </p:nvSpPr>
        <p:spPr>
          <a:xfrm>
            <a:off x="502920" y="242775"/>
            <a:ext cx="8090700" cy="42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Identify High-Value Prospects for Major Giving Programs </a:t>
            </a:r>
            <a:endParaRPr/>
          </a:p>
        </p:txBody>
      </p:sp>
      <p:cxnSp>
        <p:nvCxnSpPr>
          <p:cNvPr id="1202" name="Google Shape;1202;p154"/>
          <p:cNvCxnSpPr/>
          <p:nvPr/>
        </p:nvCxnSpPr>
        <p:spPr>
          <a:xfrm rot="10800000">
            <a:off x="3607275" y="1815903"/>
            <a:ext cx="5146200" cy="0"/>
          </a:xfrm>
          <a:prstGeom prst="straightConnector1">
            <a:avLst/>
          </a:prstGeom>
          <a:noFill/>
          <a:ln cap="flat" cmpd="sng" w="9525">
            <a:solidFill>
              <a:srgbClr val="F2F3F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03" name="Google Shape;1203;p154"/>
          <p:cNvSpPr txBox="1"/>
          <p:nvPr/>
        </p:nvSpPr>
        <p:spPr>
          <a:xfrm>
            <a:off x="3607300" y="1895340"/>
            <a:ext cx="1675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CA7C2"/>
                </a:solidFill>
                <a:latin typeface="Montserrat"/>
                <a:ea typeface="Montserrat"/>
                <a:cs typeface="Montserrat"/>
                <a:sym typeface="Montserrat"/>
              </a:rPr>
              <a:t>Net Worth</a:t>
            </a:r>
            <a:endParaRPr b="1" sz="1100">
              <a:solidFill>
                <a:srgbClr val="0CA7C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04" name="Google Shape;1204;p154"/>
          <p:cNvCxnSpPr/>
          <p:nvPr/>
        </p:nvCxnSpPr>
        <p:spPr>
          <a:xfrm rot="10800000">
            <a:off x="3607275" y="2248678"/>
            <a:ext cx="5146200" cy="0"/>
          </a:xfrm>
          <a:prstGeom prst="straightConnector1">
            <a:avLst/>
          </a:prstGeom>
          <a:noFill/>
          <a:ln cap="flat" cmpd="sng" w="9525">
            <a:solidFill>
              <a:srgbClr val="F2F3F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05" name="Google Shape;1205;p154"/>
          <p:cNvSpPr txBox="1"/>
          <p:nvPr/>
        </p:nvSpPr>
        <p:spPr>
          <a:xfrm>
            <a:off x="3607300" y="2328128"/>
            <a:ext cx="1960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CA7C2"/>
                </a:solidFill>
                <a:latin typeface="Montserrat"/>
                <a:ea typeface="Montserrat"/>
                <a:cs typeface="Montserrat"/>
                <a:sym typeface="Montserrat"/>
              </a:rPr>
              <a:t>Philanthropic</a:t>
            </a:r>
            <a:endParaRPr b="1" sz="1100">
              <a:solidFill>
                <a:srgbClr val="0CA7C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6" name="Google Shape;1206;p154"/>
          <p:cNvSpPr txBox="1"/>
          <p:nvPr/>
        </p:nvSpPr>
        <p:spPr>
          <a:xfrm>
            <a:off x="3607300" y="2760903"/>
            <a:ext cx="1960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CA7C2"/>
                </a:solidFill>
                <a:latin typeface="Montserrat"/>
                <a:ea typeface="Montserrat"/>
                <a:cs typeface="Montserrat"/>
                <a:sym typeface="Montserrat"/>
              </a:rPr>
              <a:t>Multi-property Owner</a:t>
            </a:r>
            <a:endParaRPr b="1" sz="1100">
              <a:solidFill>
                <a:srgbClr val="0CA7C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7" name="Google Shape;1207;p154"/>
          <p:cNvSpPr txBox="1"/>
          <p:nvPr/>
        </p:nvSpPr>
        <p:spPr>
          <a:xfrm>
            <a:off x="3607300" y="3193665"/>
            <a:ext cx="1675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CA7C2"/>
                </a:solidFill>
                <a:latin typeface="Montserrat"/>
                <a:ea typeface="Montserrat"/>
                <a:cs typeface="Montserrat"/>
                <a:sym typeface="Montserrat"/>
              </a:rPr>
              <a:t>Recent Move</a:t>
            </a:r>
            <a:endParaRPr b="1" sz="1100">
              <a:solidFill>
                <a:srgbClr val="0CA7C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8" name="Google Shape;1208;p154"/>
          <p:cNvSpPr txBox="1"/>
          <p:nvPr/>
        </p:nvSpPr>
        <p:spPr>
          <a:xfrm>
            <a:off x="3607300" y="3626453"/>
            <a:ext cx="1878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CA7C2"/>
                </a:solidFill>
                <a:latin typeface="Montserrat"/>
                <a:ea typeface="Montserrat"/>
                <a:cs typeface="Montserrat"/>
                <a:sym typeface="Montserrat"/>
              </a:rPr>
              <a:t>Job Title</a:t>
            </a:r>
            <a:endParaRPr b="1" sz="1100">
              <a:solidFill>
                <a:srgbClr val="0CA7C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9" name="Google Shape;1209;p154"/>
          <p:cNvSpPr txBox="1"/>
          <p:nvPr/>
        </p:nvSpPr>
        <p:spPr>
          <a:xfrm>
            <a:off x="3607300" y="4491990"/>
            <a:ext cx="1675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CA7C2"/>
                </a:solidFill>
                <a:latin typeface="Montserrat"/>
                <a:ea typeface="Montserrat"/>
                <a:cs typeface="Montserrat"/>
                <a:sym typeface="Montserrat"/>
              </a:rPr>
              <a:t>Employer</a:t>
            </a:r>
            <a:endParaRPr b="1" sz="1100">
              <a:solidFill>
                <a:srgbClr val="0CA7C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0" name="Google Shape;1210;p154"/>
          <p:cNvSpPr txBox="1"/>
          <p:nvPr/>
        </p:nvSpPr>
        <p:spPr>
          <a:xfrm>
            <a:off x="3607300" y="4059215"/>
            <a:ext cx="1675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CA7C2"/>
                </a:solidFill>
                <a:latin typeface="Montserrat"/>
                <a:ea typeface="Montserrat"/>
                <a:cs typeface="Montserrat"/>
                <a:sym typeface="Montserrat"/>
              </a:rPr>
              <a:t>Job Level</a:t>
            </a:r>
            <a:endParaRPr b="1" sz="1100">
              <a:solidFill>
                <a:srgbClr val="0CA7C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11" name="Google Shape;1211;p154"/>
          <p:cNvCxnSpPr/>
          <p:nvPr/>
        </p:nvCxnSpPr>
        <p:spPr>
          <a:xfrm rot="10800000">
            <a:off x="3607275" y="2681453"/>
            <a:ext cx="5146200" cy="0"/>
          </a:xfrm>
          <a:prstGeom prst="straightConnector1">
            <a:avLst/>
          </a:prstGeom>
          <a:noFill/>
          <a:ln cap="flat" cmpd="sng" w="9525">
            <a:solidFill>
              <a:srgbClr val="F2F3F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12" name="Google Shape;1212;p154"/>
          <p:cNvCxnSpPr/>
          <p:nvPr/>
        </p:nvCxnSpPr>
        <p:spPr>
          <a:xfrm rot="10800000">
            <a:off x="3607275" y="3114228"/>
            <a:ext cx="5146200" cy="0"/>
          </a:xfrm>
          <a:prstGeom prst="straightConnector1">
            <a:avLst/>
          </a:prstGeom>
          <a:noFill/>
          <a:ln cap="flat" cmpd="sng" w="9525">
            <a:solidFill>
              <a:srgbClr val="F2F3F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13" name="Google Shape;1213;p154"/>
          <p:cNvCxnSpPr/>
          <p:nvPr/>
        </p:nvCxnSpPr>
        <p:spPr>
          <a:xfrm rot="10800000">
            <a:off x="3607275" y="3547003"/>
            <a:ext cx="5146200" cy="0"/>
          </a:xfrm>
          <a:prstGeom prst="straightConnector1">
            <a:avLst/>
          </a:prstGeom>
          <a:noFill/>
          <a:ln cap="flat" cmpd="sng" w="9525">
            <a:solidFill>
              <a:srgbClr val="F2F3F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14" name="Google Shape;1214;p154"/>
          <p:cNvCxnSpPr/>
          <p:nvPr/>
        </p:nvCxnSpPr>
        <p:spPr>
          <a:xfrm rot="10800000">
            <a:off x="3607275" y="3979778"/>
            <a:ext cx="5146200" cy="0"/>
          </a:xfrm>
          <a:prstGeom prst="straightConnector1">
            <a:avLst/>
          </a:prstGeom>
          <a:noFill/>
          <a:ln cap="flat" cmpd="sng" w="9525">
            <a:solidFill>
              <a:srgbClr val="F2F3F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15" name="Google Shape;1215;p154"/>
          <p:cNvCxnSpPr/>
          <p:nvPr/>
        </p:nvCxnSpPr>
        <p:spPr>
          <a:xfrm rot="10800000">
            <a:off x="3607275" y="4412553"/>
            <a:ext cx="5146200" cy="0"/>
          </a:xfrm>
          <a:prstGeom prst="straightConnector1">
            <a:avLst/>
          </a:prstGeom>
          <a:noFill/>
          <a:ln cap="flat" cmpd="sng" w="9525">
            <a:solidFill>
              <a:srgbClr val="F2F3F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16" name="Google Shape;1216;p154"/>
          <p:cNvSpPr txBox="1"/>
          <p:nvPr/>
        </p:nvSpPr>
        <p:spPr>
          <a:xfrm>
            <a:off x="507494" y="1782600"/>
            <a:ext cx="2859900" cy="28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FA5C1"/>
              </a:buClr>
              <a:buSzPts val="1200"/>
              <a:buFont typeface="Montserrat"/>
              <a:buChar char="■"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Predictor of potential of major giving when wealth data doesn’t cover an individual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rgbClr val="1FA5C1"/>
              </a:buClr>
              <a:buSzPts val="1200"/>
              <a:buFont typeface="Montserrat"/>
              <a:buChar char="■"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Use to update ratings and move constituents in and out of gift officer portfolios</a:t>
            </a:r>
            <a:endParaRPr sz="12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1FA5C1"/>
              </a:buClr>
              <a:buSzPts val="1200"/>
              <a:buFont typeface="Montserrat"/>
              <a:buChar char="■"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Job level that signals affluence: C-Suite</a:t>
            </a:r>
            <a:endParaRPr sz="12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7" name="Google Shape;1217;p154"/>
          <p:cNvSpPr txBox="1"/>
          <p:nvPr/>
        </p:nvSpPr>
        <p:spPr>
          <a:xfrm>
            <a:off x="6252140" y="4524253"/>
            <a:ext cx="13713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Pharma Comp</a:t>
            </a:r>
            <a:endParaRPr b="1" sz="1200">
              <a:solidFill>
                <a:srgbClr val="01A6B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8" name="Google Shape;1218;p154"/>
          <p:cNvSpPr txBox="1"/>
          <p:nvPr/>
        </p:nvSpPr>
        <p:spPr>
          <a:xfrm>
            <a:off x="6431840" y="1927603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N/A</a:t>
            </a:r>
            <a:endParaRPr sz="11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9" name="Google Shape;1219;p154"/>
          <p:cNvSpPr txBox="1"/>
          <p:nvPr/>
        </p:nvSpPr>
        <p:spPr>
          <a:xfrm>
            <a:off x="6431840" y="2360378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N/A</a:t>
            </a:r>
            <a:endParaRPr sz="11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0" name="Google Shape;1220;p154"/>
          <p:cNvSpPr txBox="1"/>
          <p:nvPr/>
        </p:nvSpPr>
        <p:spPr>
          <a:xfrm>
            <a:off x="6431840" y="2793153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N/A</a:t>
            </a:r>
            <a:endParaRPr sz="11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1" name="Google Shape;1221;p154"/>
          <p:cNvSpPr txBox="1"/>
          <p:nvPr/>
        </p:nvSpPr>
        <p:spPr>
          <a:xfrm>
            <a:off x="6431840" y="3225928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N/A</a:t>
            </a:r>
            <a:endParaRPr sz="11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2" name="Google Shape;1222;p154"/>
          <p:cNvSpPr txBox="1"/>
          <p:nvPr/>
        </p:nvSpPr>
        <p:spPr>
          <a:xfrm>
            <a:off x="6431840" y="3658703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CEO</a:t>
            </a:r>
            <a:endParaRPr sz="11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3" name="Google Shape;1223;p154"/>
          <p:cNvSpPr txBox="1"/>
          <p:nvPr/>
        </p:nvSpPr>
        <p:spPr>
          <a:xfrm>
            <a:off x="6431840" y="4091478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C-Suite</a:t>
            </a:r>
            <a:endParaRPr sz="2000">
              <a:solidFill>
                <a:srgbClr val="6AA84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224" name="Google Shape;1224;p1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4109" y="855491"/>
            <a:ext cx="807362" cy="807362"/>
          </a:xfrm>
          <a:prstGeom prst="rect">
            <a:avLst/>
          </a:prstGeom>
          <a:noFill/>
          <a:ln>
            <a:noFill/>
          </a:ln>
        </p:spPr>
      </p:pic>
      <p:sp>
        <p:nvSpPr>
          <p:cNvPr id="1225" name="Google Shape;1225;p154"/>
          <p:cNvSpPr txBox="1"/>
          <p:nvPr/>
        </p:nvSpPr>
        <p:spPr>
          <a:xfrm>
            <a:off x="5214184" y="1927603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$12.1MM</a:t>
            </a:r>
            <a:endParaRPr sz="11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6" name="Google Shape;1226;p154"/>
          <p:cNvSpPr txBox="1"/>
          <p:nvPr/>
        </p:nvSpPr>
        <p:spPr>
          <a:xfrm>
            <a:off x="5214184" y="2360378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Yes</a:t>
            </a:r>
            <a:endParaRPr sz="11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7" name="Google Shape;1227;p154"/>
          <p:cNvSpPr txBox="1"/>
          <p:nvPr/>
        </p:nvSpPr>
        <p:spPr>
          <a:xfrm>
            <a:off x="5214184" y="2793153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No</a:t>
            </a:r>
            <a:endParaRPr sz="11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8" name="Google Shape;1228;p154"/>
          <p:cNvSpPr txBox="1"/>
          <p:nvPr/>
        </p:nvSpPr>
        <p:spPr>
          <a:xfrm>
            <a:off x="5214184" y="3225928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Yes</a:t>
            </a:r>
            <a:endParaRPr sz="11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9" name="Google Shape;1229;p154"/>
          <p:cNvSpPr txBox="1"/>
          <p:nvPr/>
        </p:nvSpPr>
        <p:spPr>
          <a:xfrm>
            <a:off x="5214184" y="3658703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CMO</a:t>
            </a:r>
            <a:endParaRPr sz="11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0" name="Google Shape;1230;p154"/>
          <p:cNvSpPr txBox="1"/>
          <p:nvPr/>
        </p:nvSpPr>
        <p:spPr>
          <a:xfrm>
            <a:off x="5214184" y="4524253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Realty Inc</a:t>
            </a:r>
            <a:endParaRPr/>
          </a:p>
        </p:txBody>
      </p:sp>
      <p:sp>
        <p:nvSpPr>
          <p:cNvPr id="1231" name="Google Shape;1231;p154"/>
          <p:cNvSpPr txBox="1"/>
          <p:nvPr/>
        </p:nvSpPr>
        <p:spPr>
          <a:xfrm>
            <a:off x="5214184" y="4091478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C-Suite</a:t>
            </a:r>
            <a:endParaRPr sz="2000">
              <a:solidFill>
                <a:srgbClr val="6AA84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232" name="Google Shape;1232;p1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6454" y="855491"/>
            <a:ext cx="807362" cy="807362"/>
          </a:xfrm>
          <a:prstGeom prst="rect">
            <a:avLst/>
          </a:prstGeom>
          <a:noFill/>
          <a:ln>
            <a:noFill/>
          </a:ln>
        </p:spPr>
      </p:pic>
      <p:sp>
        <p:nvSpPr>
          <p:cNvPr id="1233" name="Google Shape;1233;p154"/>
          <p:cNvSpPr txBox="1"/>
          <p:nvPr/>
        </p:nvSpPr>
        <p:spPr>
          <a:xfrm>
            <a:off x="7630949" y="4524253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Bankcorp</a:t>
            </a:r>
            <a:endParaRPr sz="1100">
              <a:solidFill>
                <a:srgbClr val="0020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4" name="Google Shape;1234;p154"/>
          <p:cNvSpPr txBox="1"/>
          <p:nvPr/>
        </p:nvSpPr>
        <p:spPr>
          <a:xfrm>
            <a:off x="7630949" y="1927603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$7.3MM</a:t>
            </a:r>
            <a:endParaRPr sz="11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5" name="Google Shape;1235;p154"/>
          <p:cNvSpPr txBox="1"/>
          <p:nvPr/>
        </p:nvSpPr>
        <p:spPr>
          <a:xfrm>
            <a:off x="7630949" y="2360378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Yes</a:t>
            </a:r>
            <a:endParaRPr sz="11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6" name="Google Shape;1236;p154"/>
          <p:cNvSpPr txBox="1"/>
          <p:nvPr/>
        </p:nvSpPr>
        <p:spPr>
          <a:xfrm>
            <a:off x="7630949" y="2793153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Yes</a:t>
            </a:r>
            <a:endParaRPr sz="11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7" name="Google Shape;1237;p154"/>
          <p:cNvSpPr txBox="1"/>
          <p:nvPr/>
        </p:nvSpPr>
        <p:spPr>
          <a:xfrm>
            <a:off x="7630949" y="3225928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Yes</a:t>
            </a:r>
            <a:endParaRPr sz="11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8" name="Google Shape;1238;p154"/>
          <p:cNvSpPr txBox="1"/>
          <p:nvPr/>
        </p:nvSpPr>
        <p:spPr>
          <a:xfrm>
            <a:off x="7477199" y="3658703"/>
            <a:ext cx="13194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CFO</a:t>
            </a:r>
            <a:endParaRPr b="1" sz="1100">
              <a:solidFill>
                <a:srgbClr val="252525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9" name="Google Shape;1239;p154"/>
          <p:cNvSpPr txBox="1"/>
          <p:nvPr/>
        </p:nvSpPr>
        <p:spPr>
          <a:xfrm>
            <a:off x="7508249" y="4091478"/>
            <a:ext cx="12573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C-Suite</a:t>
            </a:r>
            <a:endParaRPr sz="11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40" name="Google Shape;1240;p1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33218" y="855491"/>
            <a:ext cx="807362" cy="807362"/>
          </a:xfrm>
          <a:prstGeom prst="rect">
            <a:avLst/>
          </a:prstGeom>
          <a:noFill/>
          <a:ln>
            <a:noFill/>
          </a:ln>
        </p:spPr>
      </p:pic>
      <p:sp>
        <p:nvSpPr>
          <p:cNvPr id="1241" name="Google Shape;1241;p154"/>
          <p:cNvSpPr/>
          <p:nvPr/>
        </p:nvSpPr>
        <p:spPr>
          <a:xfrm>
            <a:off x="6307197" y="1895327"/>
            <a:ext cx="1261200" cy="273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DD7E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2" name="Google Shape;1242;p154"/>
          <p:cNvSpPr/>
          <p:nvPr/>
        </p:nvSpPr>
        <p:spPr>
          <a:xfrm>
            <a:off x="6307190" y="3626439"/>
            <a:ext cx="1261200" cy="273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DD7E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155"/>
          <p:cNvSpPr txBox="1"/>
          <p:nvPr>
            <p:ph type="title"/>
          </p:nvPr>
        </p:nvSpPr>
        <p:spPr>
          <a:xfrm>
            <a:off x="502920" y="242775"/>
            <a:ext cx="8090700" cy="42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Identify Prospects for Mid-level Fundraising Programs and Future Giving Initiatives</a:t>
            </a:r>
            <a:endParaRPr/>
          </a:p>
        </p:txBody>
      </p:sp>
      <p:sp>
        <p:nvSpPr>
          <p:cNvPr id="1248" name="Google Shape;1248;p155"/>
          <p:cNvSpPr txBox="1"/>
          <p:nvPr/>
        </p:nvSpPr>
        <p:spPr>
          <a:xfrm>
            <a:off x="504141" y="882789"/>
            <a:ext cx="2858400" cy="21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FA5C1"/>
              </a:buClr>
              <a:buSzPts val="1200"/>
              <a:buFont typeface="Montserrat"/>
              <a:buChar char="■"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May not be highly affluent but still qualify for other programs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rtl="0" algn="l">
              <a:spcBef>
                <a:spcPts val="700"/>
              </a:spcBef>
              <a:spcAft>
                <a:spcPts val="0"/>
              </a:spcAft>
              <a:buSzPts val="1200"/>
              <a:buFont typeface="Montserrat"/>
              <a:buChar char="○"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Mid-level fundraising programs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rtl="0" algn="l">
              <a:spcBef>
                <a:spcPts val="700"/>
              </a:spcBef>
              <a:spcAft>
                <a:spcPts val="0"/>
              </a:spcAft>
              <a:buSzPts val="1200"/>
              <a:buFont typeface="Montserrat"/>
              <a:buChar char="○"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Leadership gifts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rtl="0" algn="l">
              <a:spcBef>
                <a:spcPts val="700"/>
              </a:spcBef>
              <a:spcAft>
                <a:spcPts val="0"/>
              </a:spcAft>
              <a:buSzPts val="1200"/>
              <a:buFont typeface="Montserrat"/>
              <a:buChar char="○"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Annual fund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700"/>
              </a:spcBef>
              <a:spcAft>
                <a:spcPts val="0"/>
              </a:spcAft>
              <a:buClr>
                <a:srgbClr val="1FA5C1"/>
              </a:buClr>
              <a:buSzPts val="1200"/>
              <a:buFont typeface="Montserrat"/>
              <a:buChar char="■"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Job levels that signal mid-level: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rtl="0" algn="l">
              <a:spcBef>
                <a:spcPts val="800"/>
              </a:spcBef>
              <a:spcAft>
                <a:spcPts val="0"/>
              </a:spcAft>
              <a:buSzPts val="1200"/>
              <a:buFont typeface="Montserrat"/>
              <a:buChar char="○"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Vice President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rtl="0" algn="l">
              <a:spcBef>
                <a:spcPts val="800"/>
              </a:spcBef>
              <a:spcAft>
                <a:spcPts val="800"/>
              </a:spcAft>
              <a:buSzPts val="1200"/>
              <a:buFont typeface="Montserrat"/>
              <a:buChar char="○"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Director or Senior Director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49" name="Google Shape;1249;p155"/>
          <p:cNvCxnSpPr/>
          <p:nvPr/>
        </p:nvCxnSpPr>
        <p:spPr>
          <a:xfrm rot="10800000">
            <a:off x="3607275" y="1815903"/>
            <a:ext cx="5146200" cy="0"/>
          </a:xfrm>
          <a:prstGeom prst="straightConnector1">
            <a:avLst/>
          </a:prstGeom>
          <a:noFill/>
          <a:ln cap="flat" cmpd="sng" w="9525">
            <a:solidFill>
              <a:srgbClr val="F2F3F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50" name="Google Shape;1250;p155"/>
          <p:cNvSpPr txBox="1"/>
          <p:nvPr/>
        </p:nvSpPr>
        <p:spPr>
          <a:xfrm>
            <a:off x="3607300" y="1895340"/>
            <a:ext cx="1675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CA7C2"/>
                </a:solidFill>
                <a:latin typeface="Montserrat"/>
                <a:ea typeface="Montserrat"/>
                <a:cs typeface="Montserrat"/>
                <a:sym typeface="Montserrat"/>
              </a:rPr>
              <a:t>Net Worth</a:t>
            </a:r>
            <a:endParaRPr b="1" sz="1100">
              <a:solidFill>
                <a:srgbClr val="0CA7C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51" name="Google Shape;1251;p155"/>
          <p:cNvCxnSpPr/>
          <p:nvPr/>
        </p:nvCxnSpPr>
        <p:spPr>
          <a:xfrm rot="10800000">
            <a:off x="3607275" y="2248678"/>
            <a:ext cx="5146200" cy="0"/>
          </a:xfrm>
          <a:prstGeom prst="straightConnector1">
            <a:avLst/>
          </a:prstGeom>
          <a:noFill/>
          <a:ln cap="flat" cmpd="sng" w="9525">
            <a:solidFill>
              <a:srgbClr val="F2F3F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52" name="Google Shape;1252;p155"/>
          <p:cNvSpPr txBox="1"/>
          <p:nvPr/>
        </p:nvSpPr>
        <p:spPr>
          <a:xfrm>
            <a:off x="3607300" y="2328128"/>
            <a:ext cx="1960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CA7C2"/>
                </a:solidFill>
                <a:latin typeface="Montserrat"/>
                <a:ea typeface="Montserrat"/>
                <a:cs typeface="Montserrat"/>
                <a:sym typeface="Montserrat"/>
              </a:rPr>
              <a:t>Philanthropic</a:t>
            </a:r>
            <a:endParaRPr b="1" sz="1100">
              <a:solidFill>
                <a:srgbClr val="0CA7C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3" name="Google Shape;1253;p155"/>
          <p:cNvSpPr txBox="1"/>
          <p:nvPr/>
        </p:nvSpPr>
        <p:spPr>
          <a:xfrm>
            <a:off x="3607300" y="2760903"/>
            <a:ext cx="1960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CA7C2"/>
                </a:solidFill>
                <a:latin typeface="Montserrat"/>
                <a:ea typeface="Montserrat"/>
                <a:cs typeface="Montserrat"/>
                <a:sym typeface="Montserrat"/>
              </a:rPr>
              <a:t>Multi-property Owner</a:t>
            </a:r>
            <a:endParaRPr b="1" sz="1100">
              <a:solidFill>
                <a:srgbClr val="0CA7C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4" name="Google Shape;1254;p155"/>
          <p:cNvSpPr txBox="1"/>
          <p:nvPr/>
        </p:nvSpPr>
        <p:spPr>
          <a:xfrm>
            <a:off x="3607300" y="3193665"/>
            <a:ext cx="1675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CA7C2"/>
                </a:solidFill>
                <a:latin typeface="Montserrat"/>
                <a:ea typeface="Montserrat"/>
                <a:cs typeface="Montserrat"/>
                <a:sym typeface="Montserrat"/>
              </a:rPr>
              <a:t>Recent Move</a:t>
            </a:r>
            <a:endParaRPr b="1" sz="1100">
              <a:solidFill>
                <a:srgbClr val="0CA7C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5" name="Google Shape;1255;p155"/>
          <p:cNvSpPr txBox="1"/>
          <p:nvPr/>
        </p:nvSpPr>
        <p:spPr>
          <a:xfrm>
            <a:off x="3607300" y="3626453"/>
            <a:ext cx="1878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CA7C2"/>
                </a:solidFill>
                <a:latin typeface="Montserrat"/>
                <a:ea typeface="Montserrat"/>
                <a:cs typeface="Montserrat"/>
                <a:sym typeface="Montserrat"/>
              </a:rPr>
              <a:t>Job Title</a:t>
            </a:r>
            <a:endParaRPr b="1" sz="1100">
              <a:solidFill>
                <a:srgbClr val="0CA7C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6" name="Google Shape;1256;p155"/>
          <p:cNvSpPr txBox="1"/>
          <p:nvPr/>
        </p:nvSpPr>
        <p:spPr>
          <a:xfrm>
            <a:off x="3607300" y="4491990"/>
            <a:ext cx="1675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CA7C2"/>
                </a:solidFill>
                <a:latin typeface="Montserrat"/>
                <a:ea typeface="Montserrat"/>
                <a:cs typeface="Montserrat"/>
                <a:sym typeface="Montserrat"/>
              </a:rPr>
              <a:t>Employer</a:t>
            </a:r>
            <a:endParaRPr b="1" sz="1100">
              <a:solidFill>
                <a:srgbClr val="0CA7C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7" name="Google Shape;1257;p155"/>
          <p:cNvSpPr txBox="1"/>
          <p:nvPr/>
        </p:nvSpPr>
        <p:spPr>
          <a:xfrm>
            <a:off x="3607300" y="4059215"/>
            <a:ext cx="1675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CA7C2"/>
                </a:solidFill>
                <a:latin typeface="Montserrat"/>
                <a:ea typeface="Montserrat"/>
                <a:cs typeface="Montserrat"/>
                <a:sym typeface="Montserrat"/>
              </a:rPr>
              <a:t>Job Level</a:t>
            </a:r>
            <a:endParaRPr b="1" sz="1100">
              <a:solidFill>
                <a:srgbClr val="0CA7C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58" name="Google Shape;1258;p155"/>
          <p:cNvCxnSpPr/>
          <p:nvPr/>
        </p:nvCxnSpPr>
        <p:spPr>
          <a:xfrm rot="10800000">
            <a:off x="3607275" y="2681453"/>
            <a:ext cx="5146200" cy="0"/>
          </a:xfrm>
          <a:prstGeom prst="straightConnector1">
            <a:avLst/>
          </a:prstGeom>
          <a:noFill/>
          <a:ln cap="flat" cmpd="sng" w="9525">
            <a:solidFill>
              <a:srgbClr val="F2F3F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59" name="Google Shape;1259;p155"/>
          <p:cNvCxnSpPr/>
          <p:nvPr/>
        </p:nvCxnSpPr>
        <p:spPr>
          <a:xfrm rot="10800000">
            <a:off x="3607275" y="3114228"/>
            <a:ext cx="5146200" cy="0"/>
          </a:xfrm>
          <a:prstGeom prst="straightConnector1">
            <a:avLst/>
          </a:prstGeom>
          <a:noFill/>
          <a:ln cap="flat" cmpd="sng" w="9525">
            <a:solidFill>
              <a:srgbClr val="F2F3F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60" name="Google Shape;1260;p155"/>
          <p:cNvCxnSpPr/>
          <p:nvPr/>
        </p:nvCxnSpPr>
        <p:spPr>
          <a:xfrm rot="10800000">
            <a:off x="3607275" y="3547003"/>
            <a:ext cx="5146200" cy="0"/>
          </a:xfrm>
          <a:prstGeom prst="straightConnector1">
            <a:avLst/>
          </a:prstGeom>
          <a:noFill/>
          <a:ln cap="flat" cmpd="sng" w="9525">
            <a:solidFill>
              <a:srgbClr val="F2F3F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61" name="Google Shape;1261;p155"/>
          <p:cNvCxnSpPr/>
          <p:nvPr/>
        </p:nvCxnSpPr>
        <p:spPr>
          <a:xfrm rot="10800000">
            <a:off x="3607275" y="3979778"/>
            <a:ext cx="5146200" cy="0"/>
          </a:xfrm>
          <a:prstGeom prst="straightConnector1">
            <a:avLst/>
          </a:prstGeom>
          <a:noFill/>
          <a:ln cap="flat" cmpd="sng" w="9525">
            <a:solidFill>
              <a:srgbClr val="F2F3F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62" name="Google Shape;1262;p155"/>
          <p:cNvCxnSpPr/>
          <p:nvPr/>
        </p:nvCxnSpPr>
        <p:spPr>
          <a:xfrm rot="10800000">
            <a:off x="3607275" y="4412553"/>
            <a:ext cx="5146200" cy="0"/>
          </a:xfrm>
          <a:prstGeom prst="straightConnector1">
            <a:avLst/>
          </a:prstGeom>
          <a:noFill/>
          <a:ln cap="flat" cmpd="sng" w="9525">
            <a:solidFill>
              <a:srgbClr val="F2F3F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63" name="Google Shape;1263;p155"/>
          <p:cNvSpPr txBox="1"/>
          <p:nvPr/>
        </p:nvSpPr>
        <p:spPr>
          <a:xfrm>
            <a:off x="6252140" y="4524253"/>
            <a:ext cx="13713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StartupTech</a:t>
            </a:r>
            <a:endParaRPr b="1" sz="1200">
              <a:solidFill>
                <a:srgbClr val="01A6B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4" name="Google Shape;1264;p155"/>
          <p:cNvSpPr txBox="1"/>
          <p:nvPr/>
        </p:nvSpPr>
        <p:spPr>
          <a:xfrm>
            <a:off x="6431840" y="1927603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$1.0M</a:t>
            </a:r>
            <a:endParaRPr sz="11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5" name="Google Shape;1265;p155"/>
          <p:cNvSpPr txBox="1"/>
          <p:nvPr/>
        </p:nvSpPr>
        <p:spPr>
          <a:xfrm>
            <a:off x="6431840" y="2360378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Yes</a:t>
            </a:r>
            <a:endParaRPr sz="11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6" name="Google Shape;1266;p155"/>
          <p:cNvSpPr txBox="1"/>
          <p:nvPr/>
        </p:nvSpPr>
        <p:spPr>
          <a:xfrm>
            <a:off x="6431840" y="2793153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Yes</a:t>
            </a:r>
            <a:endParaRPr sz="11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7" name="Google Shape;1267;p155"/>
          <p:cNvSpPr txBox="1"/>
          <p:nvPr/>
        </p:nvSpPr>
        <p:spPr>
          <a:xfrm>
            <a:off x="6431840" y="3225928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Yes</a:t>
            </a:r>
            <a:endParaRPr sz="11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8" name="Google Shape;1268;p155"/>
          <p:cNvSpPr txBox="1"/>
          <p:nvPr/>
        </p:nvSpPr>
        <p:spPr>
          <a:xfrm>
            <a:off x="6431840" y="3658703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Sr. Director of Product</a:t>
            </a:r>
            <a:endParaRPr sz="11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9" name="Google Shape;1269;p155"/>
          <p:cNvSpPr txBox="1"/>
          <p:nvPr/>
        </p:nvSpPr>
        <p:spPr>
          <a:xfrm>
            <a:off x="6431840" y="4091478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Director, Senior</a:t>
            </a:r>
            <a:endParaRPr sz="2000">
              <a:solidFill>
                <a:srgbClr val="6AA84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270" name="Google Shape;1270;p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4109" y="855491"/>
            <a:ext cx="807362" cy="807362"/>
          </a:xfrm>
          <a:prstGeom prst="rect">
            <a:avLst/>
          </a:prstGeom>
          <a:noFill/>
          <a:ln>
            <a:noFill/>
          </a:ln>
        </p:spPr>
      </p:pic>
      <p:sp>
        <p:nvSpPr>
          <p:cNvPr id="1271" name="Google Shape;1271;p155"/>
          <p:cNvSpPr txBox="1"/>
          <p:nvPr/>
        </p:nvSpPr>
        <p:spPr>
          <a:xfrm>
            <a:off x="5214184" y="1927603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$1.1MM</a:t>
            </a:r>
            <a:endParaRPr sz="11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2" name="Google Shape;1272;p155"/>
          <p:cNvSpPr txBox="1"/>
          <p:nvPr/>
        </p:nvSpPr>
        <p:spPr>
          <a:xfrm>
            <a:off x="5214184" y="2360378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No</a:t>
            </a:r>
            <a:endParaRPr sz="11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3" name="Google Shape;1273;p155"/>
          <p:cNvSpPr txBox="1"/>
          <p:nvPr/>
        </p:nvSpPr>
        <p:spPr>
          <a:xfrm>
            <a:off x="5214184" y="2793153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Yes</a:t>
            </a:r>
            <a:endParaRPr sz="11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4" name="Google Shape;1274;p155"/>
          <p:cNvSpPr txBox="1"/>
          <p:nvPr/>
        </p:nvSpPr>
        <p:spPr>
          <a:xfrm>
            <a:off x="5214175" y="3225925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No</a:t>
            </a:r>
            <a:endParaRPr sz="11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5" name="Google Shape;1275;p155"/>
          <p:cNvSpPr txBox="1"/>
          <p:nvPr/>
        </p:nvSpPr>
        <p:spPr>
          <a:xfrm>
            <a:off x="5214184" y="3658703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Director of Strategy</a:t>
            </a:r>
            <a:endParaRPr sz="11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6" name="Google Shape;1276;p155"/>
          <p:cNvSpPr txBox="1"/>
          <p:nvPr/>
        </p:nvSpPr>
        <p:spPr>
          <a:xfrm>
            <a:off x="5214184" y="4524253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CPG Inc</a:t>
            </a:r>
            <a:endParaRPr/>
          </a:p>
        </p:txBody>
      </p:sp>
      <p:sp>
        <p:nvSpPr>
          <p:cNvPr id="1277" name="Google Shape;1277;p155"/>
          <p:cNvSpPr txBox="1"/>
          <p:nvPr/>
        </p:nvSpPr>
        <p:spPr>
          <a:xfrm>
            <a:off x="5214184" y="4091478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Director</a:t>
            </a:r>
            <a:endParaRPr sz="2000">
              <a:solidFill>
                <a:srgbClr val="6AA84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278" name="Google Shape;1278;p1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6454" y="855491"/>
            <a:ext cx="807362" cy="807362"/>
          </a:xfrm>
          <a:prstGeom prst="rect">
            <a:avLst/>
          </a:prstGeom>
          <a:noFill/>
          <a:ln>
            <a:noFill/>
          </a:ln>
        </p:spPr>
      </p:pic>
      <p:sp>
        <p:nvSpPr>
          <p:cNvPr id="1279" name="Google Shape;1279;p155"/>
          <p:cNvSpPr txBox="1"/>
          <p:nvPr/>
        </p:nvSpPr>
        <p:spPr>
          <a:xfrm>
            <a:off x="7451250" y="4524250"/>
            <a:ext cx="13713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HomeGoods  Corp</a:t>
            </a:r>
            <a:endParaRPr sz="1100">
              <a:solidFill>
                <a:srgbClr val="0020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0" name="Google Shape;1280;p155"/>
          <p:cNvSpPr txBox="1"/>
          <p:nvPr/>
        </p:nvSpPr>
        <p:spPr>
          <a:xfrm>
            <a:off x="7630949" y="1927603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N/A</a:t>
            </a:r>
            <a:endParaRPr sz="11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1" name="Google Shape;1281;p155"/>
          <p:cNvSpPr txBox="1"/>
          <p:nvPr/>
        </p:nvSpPr>
        <p:spPr>
          <a:xfrm>
            <a:off x="7630949" y="2360378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N/A</a:t>
            </a:r>
            <a:endParaRPr sz="11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2" name="Google Shape;1282;p155"/>
          <p:cNvSpPr txBox="1"/>
          <p:nvPr/>
        </p:nvSpPr>
        <p:spPr>
          <a:xfrm>
            <a:off x="7630949" y="2793153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N/A</a:t>
            </a:r>
            <a:endParaRPr sz="11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3" name="Google Shape;1283;p155"/>
          <p:cNvSpPr txBox="1"/>
          <p:nvPr/>
        </p:nvSpPr>
        <p:spPr>
          <a:xfrm>
            <a:off x="7630949" y="3225928"/>
            <a:ext cx="10119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N/A</a:t>
            </a:r>
            <a:endParaRPr sz="11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4" name="Google Shape;1284;p155"/>
          <p:cNvSpPr txBox="1"/>
          <p:nvPr/>
        </p:nvSpPr>
        <p:spPr>
          <a:xfrm>
            <a:off x="7477199" y="3658703"/>
            <a:ext cx="13194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VP of Marketing</a:t>
            </a:r>
            <a:endParaRPr b="1" sz="1100">
              <a:solidFill>
                <a:srgbClr val="252525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5" name="Google Shape;1285;p155"/>
          <p:cNvSpPr txBox="1"/>
          <p:nvPr/>
        </p:nvSpPr>
        <p:spPr>
          <a:xfrm>
            <a:off x="7508249" y="4091478"/>
            <a:ext cx="12573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Vice President</a:t>
            </a:r>
            <a:endParaRPr sz="11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86" name="Google Shape;1286;p1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33218" y="855491"/>
            <a:ext cx="807362" cy="807362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Google Shape;1287;p155"/>
          <p:cNvSpPr txBox="1"/>
          <p:nvPr/>
        </p:nvSpPr>
        <p:spPr>
          <a:xfrm>
            <a:off x="504129" y="3397253"/>
            <a:ext cx="2858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700"/>
              </a:spcAft>
              <a:buClr>
                <a:srgbClr val="1FA5C1"/>
              </a:buClr>
              <a:buSzPts val="1200"/>
              <a:buFont typeface="Montserrat"/>
              <a:buChar char="■"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Indicator of future affluence; cultivate “rising stars” as they move up the ladder</a:t>
            </a:r>
            <a:endParaRPr/>
          </a:p>
        </p:txBody>
      </p:sp>
      <p:sp>
        <p:nvSpPr>
          <p:cNvPr id="1288" name="Google Shape;1288;p155"/>
          <p:cNvSpPr/>
          <p:nvPr/>
        </p:nvSpPr>
        <p:spPr>
          <a:xfrm>
            <a:off x="7501963" y="1895327"/>
            <a:ext cx="1261200" cy="273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DD7E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9" name="Google Shape;1289;p155"/>
          <p:cNvSpPr/>
          <p:nvPr/>
        </p:nvSpPr>
        <p:spPr>
          <a:xfrm>
            <a:off x="7501956" y="3626439"/>
            <a:ext cx="1261200" cy="273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DD7E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156"/>
          <p:cNvSpPr txBox="1"/>
          <p:nvPr/>
        </p:nvSpPr>
        <p:spPr>
          <a:xfrm>
            <a:off x="502925" y="883700"/>
            <a:ext cx="4069200" cy="3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A5C1"/>
              </a:buClr>
              <a:buSzPts val="1200"/>
              <a:buFont typeface="Montserrat"/>
              <a:buChar char="■"/>
            </a:pPr>
            <a:r>
              <a:rPr lang="en" sz="12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Career data shows who’s influential as well as affluent</a:t>
            </a:r>
            <a:endParaRPr sz="12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FA5C1"/>
              </a:buClr>
              <a:buSzPts val="1200"/>
              <a:buFont typeface="Montserrat"/>
              <a:buChar char="■"/>
            </a:pPr>
            <a:r>
              <a:rPr lang="en" sz="12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Job levels that signal influence: </a:t>
            </a:r>
            <a:endParaRPr sz="12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"/>
              <a:buChar char="○"/>
            </a:pPr>
            <a:r>
              <a:rPr lang="en" sz="12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Director</a:t>
            </a:r>
            <a:endParaRPr sz="12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"/>
              <a:buChar char="○"/>
            </a:pPr>
            <a:r>
              <a:rPr lang="en" sz="12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Vice President</a:t>
            </a:r>
            <a:endParaRPr sz="12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"/>
              <a:buChar char="○"/>
            </a:pPr>
            <a:r>
              <a:rPr lang="en" sz="12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C-Suite</a:t>
            </a:r>
            <a:endParaRPr sz="12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FA5C1"/>
              </a:buClr>
              <a:buSzPts val="1200"/>
              <a:buFont typeface="Montserrat"/>
              <a:buChar char="■"/>
            </a:pPr>
            <a:r>
              <a:rPr lang="en" sz="12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These titles may indicate that they’re good prospects for a board position</a:t>
            </a:r>
            <a:endParaRPr sz="12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"/>
              <a:buChar char="○"/>
            </a:pPr>
            <a:r>
              <a:rPr lang="en" sz="12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Retirement is a good trigger as well</a:t>
            </a:r>
            <a:endParaRPr sz="12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1FA5C1"/>
              </a:buClr>
              <a:buSzPts val="1200"/>
              <a:buFont typeface="Montserrat"/>
              <a:buChar char="■"/>
            </a:pPr>
            <a:r>
              <a:rPr b="1" lang="en" sz="1200" u="sng">
                <a:solidFill>
                  <a:srgbClr val="00A7C3"/>
                </a:solidFill>
                <a:latin typeface="Montserrat"/>
                <a:ea typeface="Montserrat"/>
                <a:cs typeface="Montserrat"/>
                <a:sym typeface="Montserrat"/>
              </a:rPr>
              <a:t>Example:</a:t>
            </a:r>
            <a:r>
              <a:rPr lang="en" sz="12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 These titles can signal potential for being an alumni champion within their company for universities and colleges.</a:t>
            </a:r>
            <a:endParaRPr sz="12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5" name="Google Shape;1295;p156"/>
          <p:cNvSpPr txBox="1"/>
          <p:nvPr>
            <p:ph type="title"/>
          </p:nvPr>
        </p:nvSpPr>
        <p:spPr>
          <a:xfrm>
            <a:off x="502920" y="242775"/>
            <a:ext cx="8090700" cy="42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Identify Potential Board Members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Champions </a:t>
            </a:r>
            <a:endParaRPr/>
          </a:p>
        </p:txBody>
      </p:sp>
      <p:grpSp>
        <p:nvGrpSpPr>
          <p:cNvPr id="1296" name="Google Shape;1296;p156"/>
          <p:cNvGrpSpPr/>
          <p:nvPr/>
        </p:nvGrpSpPr>
        <p:grpSpPr>
          <a:xfrm>
            <a:off x="4698383" y="-599699"/>
            <a:ext cx="5261700" cy="5261700"/>
            <a:chOff x="4537863" y="-589750"/>
            <a:chExt cx="5261700" cy="5261700"/>
          </a:xfrm>
        </p:grpSpPr>
        <p:sp>
          <p:nvSpPr>
            <p:cNvPr id="1297" name="Google Shape;1297;p156"/>
            <p:cNvSpPr/>
            <p:nvPr/>
          </p:nvSpPr>
          <p:spPr>
            <a:xfrm>
              <a:off x="4537863" y="-589750"/>
              <a:ext cx="5261700" cy="5261700"/>
            </a:xfrm>
            <a:prstGeom prst="ellipse">
              <a:avLst/>
            </a:prstGeom>
            <a:noFill/>
            <a:ln cap="flat" cmpd="sng" w="9525">
              <a:solidFill>
                <a:srgbClr val="F2F2F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298" name="Google Shape;1298;p156"/>
            <p:cNvPicPr preferRelativeResize="0"/>
            <p:nvPr/>
          </p:nvPicPr>
          <p:blipFill rotWithShape="1">
            <a:blip r:embed="rId3">
              <a:alphaModFix/>
            </a:blip>
            <a:srcRect b="0" l="16564" r="16564" t="0"/>
            <a:stretch/>
          </p:blipFill>
          <p:spPr>
            <a:xfrm>
              <a:off x="4709482" y="-411350"/>
              <a:ext cx="4918200" cy="49047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139"/>
          <p:cNvSpPr/>
          <p:nvPr/>
        </p:nvSpPr>
        <p:spPr>
          <a:xfrm>
            <a:off x="4908800" y="0"/>
            <a:ext cx="42351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139"/>
          <p:cNvSpPr txBox="1"/>
          <p:nvPr/>
        </p:nvSpPr>
        <p:spPr>
          <a:xfrm>
            <a:off x="243175" y="4363777"/>
            <a:ext cx="42351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Montserrat"/>
                <a:ea typeface="Montserrat"/>
                <a:cs typeface="Montserrat"/>
                <a:sym typeface="Montserrat"/>
              </a:rPr>
              <a:t>For more information visit </a:t>
            </a:r>
            <a:r>
              <a:rPr i="1" lang="en" sz="12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www.windfall.com</a:t>
            </a:r>
            <a:r>
              <a:rPr i="1" lang="en" sz="12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i="1" sz="1200">
              <a:solidFill>
                <a:srgbClr val="00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6" name="Google Shape;866;p139"/>
          <p:cNvSpPr txBox="1"/>
          <p:nvPr/>
        </p:nvSpPr>
        <p:spPr>
          <a:xfrm>
            <a:off x="5405525" y="310275"/>
            <a:ext cx="30774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Windfall Overview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7" name="Google Shape;867;p139"/>
          <p:cNvSpPr txBox="1"/>
          <p:nvPr/>
        </p:nvSpPr>
        <p:spPr>
          <a:xfrm>
            <a:off x="5238050" y="2059775"/>
            <a:ext cx="16053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1FA5C1"/>
                </a:solidFill>
                <a:latin typeface="Montserrat"/>
                <a:ea typeface="Montserrat"/>
                <a:cs typeface="Montserrat"/>
                <a:sym typeface="Montserrat"/>
              </a:rPr>
              <a:t>18.1M</a:t>
            </a:r>
            <a:r>
              <a:rPr b="1" lang="en" sz="3000">
                <a:solidFill>
                  <a:srgbClr val="1FA5C1"/>
                </a:solidFill>
                <a:latin typeface="Montserrat"/>
                <a:ea typeface="Montserrat"/>
                <a:cs typeface="Montserrat"/>
                <a:sym typeface="Montserrat"/>
              </a:rPr>
              <a:t>+</a:t>
            </a:r>
            <a:endParaRPr b="1" sz="3000">
              <a:solidFill>
                <a:srgbClr val="1FA5C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8" name="Google Shape;868;p139"/>
          <p:cNvSpPr txBox="1"/>
          <p:nvPr/>
        </p:nvSpPr>
        <p:spPr>
          <a:xfrm>
            <a:off x="5238050" y="2506650"/>
            <a:ext cx="16053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en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ffluent households</a:t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9" name="Google Shape;869;p139"/>
          <p:cNvSpPr txBox="1"/>
          <p:nvPr/>
        </p:nvSpPr>
        <p:spPr>
          <a:xfrm>
            <a:off x="7098400" y="3298914"/>
            <a:ext cx="16053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1FA5C1"/>
                </a:solidFill>
                <a:latin typeface="Montserrat"/>
                <a:ea typeface="Montserrat"/>
                <a:cs typeface="Montserrat"/>
                <a:sym typeface="Montserrat"/>
              </a:rPr>
              <a:t>$71T+</a:t>
            </a:r>
            <a:endParaRPr b="1" sz="3000">
              <a:solidFill>
                <a:srgbClr val="1FA5C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0" name="Google Shape;870;p139"/>
          <p:cNvSpPr txBox="1"/>
          <p:nvPr/>
        </p:nvSpPr>
        <p:spPr>
          <a:xfrm>
            <a:off x="7124750" y="3745789"/>
            <a:ext cx="16053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Wealth in database</a:t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1" name="Google Shape;871;p139"/>
          <p:cNvSpPr txBox="1"/>
          <p:nvPr/>
        </p:nvSpPr>
        <p:spPr>
          <a:xfrm>
            <a:off x="7098400" y="2057337"/>
            <a:ext cx="16053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1FA5C1"/>
                </a:solidFill>
                <a:latin typeface="Montserrat"/>
                <a:ea typeface="Montserrat"/>
                <a:cs typeface="Montserrat"/>
                <a:sym typeface="Montserrat"/>
              </a:rPr>
              <a:t>90M+</a:t>
            </a:r>
            <a:endParaRPr b="1" sz="3000">
              <a:solidFill>
                <a:srgbClr val="1FA5C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2" name="Google Shape;872;p139"/>
          <p:cNvSpPr txBox="1"/>
          <p:nvPr/>
        </p:nvSpPr>
        <p:spPr>
          <a:xfrm>
            <a:off x="7098400" y="2504212"/>
            <a:ext cx="16053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US households</a:t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3" name="Google Shape;873;p139"/>
          <p:cNvSpPr txBox="1"/>
          <p:nvPr/>
        </p:nvSpPr>
        <p:spPr>
          <a:xfrm>
            <a:off x="5240000" y="3265864"/>
            <a:ext cx="16053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1FA5C1"/>
                </a:solidFill>
                <a:latin typeface="Montserrat"/>
                <a:ea typeface="Montserrat"/>
                <a:cs typeface="Montserrat"/>
                <a:sym typeface="Montserrat"/>
              </a:rPr>
              <a:t>800+</a:t>
            </a:r>
            <a:endParaRPr b="1" sz="3000">
              <a:solidFill>
                <a:srgbClr val="1FA5C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4" name="Google Shape;874;p139"/>
          <p:cNvSpPr txBox="1"/>
          <p:nvPr/>
        </p:nvSpPr>
        <p:spPr>
          <a:xfrm>
            <a:off x="5238050" y="3712739"/>
            <a:ext cx="16053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Customers</a:t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5" name="Google Shape;875;p139"/>
          <p:cNvSpPr txBox="1"/>
          <p:nvPr/>
        </p:nvSpPr>
        <p:spPr>
          <a:xfrm>
            <a:off x="5249850" y="783649"/>
            <a:ext cx="3469200" cy="11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Based in San Francisco, Windfall Data, Inc. is on a mission to help data-driven nonprofit organizations more effectively engage with constituents and </a:t>
            </a:r>
            <a:r>
              <a:rPr lang="en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donors </a:t>
            </a:r>
            <a:r>
              <a:rPr lang="en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through the accurate data and best-in-class propensity modeling.</a:t>
            </a:r>
            <a:br>
              <a:rPr lang="en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76" name="Google Shape;876;p139"/>
          <p:cNvCxnSpPr/>
          <p:nvPr/>
        </p:nvCxnSpPr>
        <p:spPr>
          <a:xfrm>
            <a:off x="5249850" y="3073351"/>
            <a:ext cx="3528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7" name="Google Shape;877;p139"/>
          <p:cNvCxnSpPr/>
          <p:nvPr/>
        </p:nvCxnSpPr>
        <p:spPr>
          <a:xfrm>
            <a:off x="6970875" y="2046689"/>
            <a:ext cx="0" cy="873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8" name="Google Shape;878;p139"/>
          <p:cNvCxnSpPr/>
          <p:nvPr/>
        </p:nvCxnSpPr>
        <p:spPr>
          <a:xfrm>
            <a:off x="6984450" y="3222714"/>
            <a:ext cx="0" cy="873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79" name="Google Shape;879;p139"/>
          <p:cNvSpPr txBox="1"/>
          <p:nvPr>
            <p:ph type="title"/>
          </p:nvPr>
        </p:nvSpPr>
        <p:spPr>
          <a:xfrm>
            <a:off x="502925" y="242775"/>
            <a:ext cx="8090700" cy="42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 Introduction</a:t>
            </a:r>
            <a:endParaRPr/>
          </a:p>
        </p:txBody>
      </p:sp>
      <p:sp>
        <p:nvSpPr>
          <p:cNvPr id="880" name="Google Shape;880;p139"/>
          <p:cNvSpPr txBox="1"/>
          <p:nvPr/>
        </p:nvSpPr>
        <p:spPr>
          <a:xfrm>
            <a:off x="2161508" y="3051250"/>
            <a:ext cx="28569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FA5C1"/>
                </a:solidFill>
                <a:latin typeface="Montserrat"/>
                <a:ea typeface="Montserrat"/>
                <a:cs typeface="Montserrat"/>
                <a:sym typeface="Montserrat"/>
              </a:rPr>
              <a:t>Kyle Curry</a:t>
            </a:r>
            <a:endParaRPr b="1">
              <a:solidFill>
                <a:srgbClr val="1FA5C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Windfall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Director, Nonprofit Sales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kyle@windfall.com</a:t>
            </a: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1" name="Google Shape;881;p139"/>
          <p:cNvSpPr txBox="1"/>
          <p:nvPr/>
        </p:nvSpPr>
        <p:spPr>
          <a:xfrm>
            <a:off x="-109967" y="3051250"/>
            <a:ext cx="28569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FA5C1"/>
                </a:solidFill>
                <a:latin typeface="Montserrat"/>
                <a:ea typeface="Montserrat"/>
                <a:cs typeface="Montserrat"/>
                <a:sym typeface="Montserrat"/>
              </a:rPr>
              <a:t>Marissa Maybee</a:t>
            </a:r>
            <a:endParaRPr b="1">
              <a:solidFill>
                <a:srgbClr val="1FA5C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Windfall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Director, Customer Success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marissa@windfall.com</a:t>
            </a: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2" name="Google Shape;882;p139"/>
          <p:cNvPicPr preferRelativeResize="0"/>
          <p:nvPr/>
        </p:nvPicPr>
        <p:blipFill rotWithShape="1">
          <a:blip r:embed="rId6">
            <a:alphaModFix/>
          </a:blip>
          <a:srcRect b="327" l="0" r="0" t="337"/>
          <a:stretch/>
        </p:blipFill>
        <p:spPr>
          <a:xfrm>
            <a:off x="395834" y="1092600"/>
            <a:ext cx="1839300" cy="1827000"/>
          </a:xfrm>
          <a:prstGeom prst="ellipse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83" name="Google Shape;883;p139"/>
          <p:cNvPicPr preferRelativeResize="0"/>
          <p:nvPr/>
        </p:nvPicPr>
        <p:blipFill rotWithShape="1">
          <a:blip r:embed="rId7">
            <a:alphaModFix/>
          </a:blip>
          <a:srcRect b="4932" l="7029" r="7037" t="9134"/>
          <a:stretch/>
        </p:blipFill>
        <p:spPr>
          <a:xfrm>
            <a:off x="2646325" y="1080450"/>
            <a:ext cx="1851300" cy="18513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157"/>
          <p:cNvSpPr txBox="1"/>
          <p:nvPr>
            <p:ph type="title"/>
          </p:nvPr>
        </p:nvSpPr>
        <p:spPr>
          <a:xfrm>
            <a:off x="1100100" y="1709550"/>
            <a:ext cx="6943800" cy="172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Use Cases: Segmentation for Outreach and Events</a:t>
            </a:r>
            <a:endParaRPr b="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158"/>
          <p:cNvSpPr txBox="1"/>
          <p:nvPr>
            <p:ph type="title"/>
          </p:nvPr>
        </p:nvSpPr>
        <p:spPr>
          <a:xfrm>
            <a:off x="502920" y="242775"/>
            <a:ext cx="8090700" cy="42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Segment Constituent Base for Different Campaigns and Outreach Initiatives</a:t>
            </a:r>
            <a:endParaRPr/>
          </a:p>
        </p:txBody>
      </p:sp>
      <p:cxnSp>
        <p:nvCxnSpPr>
          <p:cNvPr id="1309" name="Google Shape;1309;p158"/>
          <p:cNvCxnSpPr/>
          <p:nvPr/>
        </p:nvCxnSpPr>
        <p:spPr>
          <a:xfrm>
            <a:off x="4430652" y="1286187"/>
            <a:ext cx="640200" cy="0"/>
          </a:xfrm>
          <a:prstGeom prst="straightConnector1">
            <a:avLst/>
          </a:prstGeom>
          <a:noFill/>
          <a:ln cap="flat" cmpd="sng" w="9525">
            <a:solidFill>
              <a:srgbClr val="00202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10" name="Google Shape;1310;p158"/>
          <p:cNvCxnSpPr/>
          <p:nvPr/>
        </p:nvCxnSpPr>
        <p:spPr>
          <a:xfrm>
            <a:off x="4430652" y="2017262"/>
            <a:ext cx="523200" cy="1608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00202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11" name="Google Shape;1311;p158"/>
          <p:cNvCxnSpPr/>
          <p:nvPr/>
        </p:nvCxnSpPr>
        <p:spPr>
          <a:xfrm>
            <a:off x="4430652" y="2712193"/>
            <a:ext cx="524100" cy="188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00202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12" name="Google Shape;1312;p158"/>
          <p:cNvCxnSpPr/>
          <p:nvPr/>
        </p:nvCxnSpPr>
        <p:spPr>
          <a:xfrm>
            <a:off x="4430652" y="2729376"/>
            <a:ext cx="520500" cy="3522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00202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13" name="Google Shape;1313;p158"/>
          <p:cNvCxnSpPr/>
          <p:nvPr/>
        </p:nvCxnSpPr>
        <p:spPr>
          <a:xfrm>
            <a:off x="4430652" y="3369276"/>
            <a:ext cx="522000" cy="4308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00202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14" name="Google Shape;1314;p158"/>
          <p:cNvCxnSpPr/>
          <p:nvPr/>
        </p:nvCxnSpPr>
        <p:spPr>
          <a:xfrm>
            <a:off x="4430652" y="2001828"/>
            <a:ext cx="640200" cy="0"/>
          </a:xfrm>
          <a:prstGeom prst="straightConnector1">
            <a:avLst/>
          </a:prstGeom>
          <a:noFill/>
          <a:ln cap="flat" cmpd="sng" w="9525">
            <a:solidFill>
              <a:srgbClr val="00202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15" name="Google Shape;1315;p158"/>
          <p:cNvSpPr/>
          <p:nvPr/>
        </p:nvSpPr>
        <p:spPr>
          <a:xfrm>
            <a:off x="2977848" y="1276537"/>
            <a:ext cx="1450500" cy="2469000"/>
          </a:xfrm>
          <a:prstGeom prst="rect">
            <a:avLst/>
          </a:prstGeom>
          <a:solidFill>
            <a:srgbClr val="0020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Constituent Database</a:t>
            </a:r>
            <a:endParaRPr b="1" sz="1000">
              <a:solidFill>
                <a:srgbClr val="66CAD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6" name="Google Shape;1316;p158"/>
          <p:cNvSpPr/>
          <p:nvPr/>
        </p:nvSpPr>
        <p:spPr>
          <a:xfrm>
            <a:off x="4931231" y="1276537"/>
            <a:ext cx="1722600" cy="731400"/>
          </a:xfrm>
          <a:prstGeom prst="rect">
            <a:avLst/>
          </a:prstGeom>
          <a:solidFill>
            <a:srgbClr val="66CADA"/>
          </a:solidFill>
          <a:ln cap="flat" cmpd="sng" w="9525">
            <a:solidFill>
              <a:srgbClr val="66CAD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COHORT 1: </a:t>
            </a:r>
            <a:br>
              <a:rPr b="1" lang="en" sz="6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Employer has a Matching Gift Program</a:t>
            </a:r>
            <a:endParaRPr b="1"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7" name="Google Shape;1317;p158"/>
          <p:cNvSpPr/>
          <p:nvPr/>
        </p:nvSpPr>
        <p:spPr>
          <a:xfrm>
            <a:off x="4931231" y="2174445"/>
            <a:ext cx="1722600" cy="731400"/>
          </a:xfrm>
          <a:prstGeom prst="rect">
            <a:avLst/>
          </a:prstGeom>
          <a:solidFill>
            <a:srgbClr val="1FA5C1"/>
          </a:solidFill>
          <a:ln cap="flat" cmpd="sng" w="9525">
            <a:solidFill>
              <a:srgbClr val="01A6B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COHORT 2: </a:t>
            </a:r>
            <a:br>
              <a:rPr b="1"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Work in Lucrative Industries </a:t>
            </a:r>
            <a:br>
              <a:rPr b="1"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(Tech, Finance, Pharma)</a:t>
            </a:r>
            <a:endParaRPr b="1"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8" name="Google Shape;1318;p158"/>
          <p:cNvSpPr/>
          <p:nvPr/>
        </p:nvSpPr>
        <p:spPr>
          <a:xfrm>
            <a:off x="4931231" y="3072354"/>
            <a:ext cx="1722600" cy="731400"/>
          </a:xfrm>
          <a:prstGeom prst="rect">
            <a:avLst/>
          </a:prstGeom>
          <a:solidFill>
            <a:srgbClr val="00869B"/>
          </a:solidFill>
          <a:ln cap="flat" cmpd="sng" w="9525">
            <a:solidFill>
              <a:srgbClr val="00869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COHORT 3: </a:t>
            </a:r>
            <a:br>
              <a:rPr b="1"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Recently Changed Jobs </a:t>
            </a:r>
            <a:endParaRPr b="1"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9" name="Google Shape;1319;p158"/>
          <p:cNvSpPr txBox="1"/>
          <p:nvPr/>
        </p:nvSpPr>
        <p:spPr>
          <a:xfrm>
            <a:off x="4916452" y="773012"/>
            <a:ext cx="1722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SEGMENT CONSTITUENTS</a:t>
            </a:r>
            <a:endParaRPr sz="800">
              <a:solidFill>
                <a:srgbClr val="002027"/>
              </a:solidFill>
            </a:endParaRPr>
          </a:p>
        </p:txBody>
      </p:sp>
      <p:cxnSp>
        <p:nvCxnSpPr>
          <p:cNvPr id="1320" name="Google Shape;1320;p158"/>
          <p:cNvCxnSpPr/>
          <p:nvPr/>
        </p:nvCxnSpPr>
        <p:spPr>
          <a:xfrm>
            <a:off x="4430652" y="3374719"/>
            <a:ext cx="532500" cy="5943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00202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21" name="Google Shape;1321;p158"/>
          <p:cNvSpPr/>
          <p:nvPr/>
        </p:nvSpPr>
        <p:spPr>
          <a:xfrm>
            <a:off x="4931231" y="3970262"/>
            <a:ext cx="1722600" cy="731400"/>
          </a:xfrm>
          <a:prstGeom prst="rect">
            <a:avLst/>
          </a:prstGeom>
          <a:solidFill>
            <a:srgbClr val="00424D"/>
          </a:solidFill>
          <a:ln cap="flat" cmpd="sng" w="9525">
            <a:solidFill>
              <a:srgbClr val="0042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COHORT 4: </a:t>
            </a:r>
            <a:endParaRPr b="1"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Fit “Rising Star” Criteria</a:t>
            </a:r>
            <a:endParaRPr b="1"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322" name="Google Shape;1322;p158"/>
          <p:cNvCxnSpPr/>
          <p:nvPr/>
        </p:nvCxnSpPr>
        <p:spPr>
          <a:xfrm>
            <a:off x="4430652" y="3745544"/>
            <a:ext cx="532500" cy="9510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00202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23" name="Google Shape;1323;p158"/>
          <p:cNvCxnSpPr/>
          <p:nvPr/>
        </p:nvCxnSpPr>
        <p:spPr>
          <a:xfrm>
            <a:off x="6654531" y="1285637"/>
            <a:ext cx="681000" cy="0"/>
          </a:xfrm>
          <a:prstGeom prst="straightConnector1">
            <a:avLst/>
          </a:prstGeom>
          <a:noFill/>
          <a:ln cap="flat" cmpd="sng" w="9525">
            <a:solidFill>
              <a:srgbClr val="00202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24" name="Google Shape;1324;p158"/>
          <p:cNvCxnSpPr/>
          <p:nvPr/>
        </p:nvCxnSpPr>
        <p:spPr>
          <a:xfrm>
            <a:off x="6654531" y="2007937"/>
            <a:ext cx="681000" cy="0"/>
          </a:xfrm>
          <a:prstGeom prst="straightConnector1">
            <a:avLst/>
          </a:prstGeom>
          <a:noFill/>
          <a:ln cap="flat" cmpd="sng" w="9525">
            <a:solidFill>
              <a:srgbClr val="00202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25" name="Google Shape;1325;p158"/>
          <p:cNvSpPr/>
          <p:nvPr/>
        </p:nvSpPr>
        <p:spPr>
          <a:xfrm>
            <a:off x="7094665" y="1276537"/>
            <a:ext cx="1734900" cy="731400"/>
          </a:xfrm>
          <a:prstGeom prst="rect">
            <a:avLst/>
          </a:prstGeom>
          <a:solidFill>
            <a:srgbClr val="66CADA"/>
          </a:solidFill>
          <a:ln cap="flat" cmpd="sng" w="9525">
            <a:solidFill>
              <a:srgbClr val="66CAD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COHORT 1: </a:t>
            </a:r>
            <a:br>
              <a:rPr b="1" lang="en" sz="6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Target in Matching Gift Campaign</a:t>
            </a:r>
            <a:endParaRPr b="1"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326" name="Google Shape;1326;p158"/>
          <p:cNvCxnSpPr/>
          <p:nvPr/>
        </p:nvCxnSpPr>
        <p:spPr>
          <a:xfrm>
            <a:off x="6654531" y="2183550"/>
            <a:ext cx="681000" cy="0"/>
          </a:xfrm>
          <a:prstGeom prst="straightConnector1">
            <a:avLst/>
          </a:prstGeom>
          <a:noFill/>
          <a:ln cap="flat" cmpd="sng" w="9525">
            <a:solidFill>
              <a:srgbClr val="00202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27" name="Google Shape;1327;p158"/>
          <p:cNvCxnSpPr/>
          <p:nvPr/>
        </p:nvCxnSpPr>
        <p:spPr>
          <a:xfrm>
            <a:off x="6654531" y="2902855"/>
            <a:ext cx="681000" cy="0"/>
          </a:xfrm>
          <a:prstGeom prst="straightConnector1">
            <a:avLst/>
          </a:prstGeom>
          <a:noFill/>
          <a:ln cap="flat" cmpd="sng" w="9525">
            <a:solidFill>
              <a:srgbClr val="00202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28" name="Google Shape;1328;p158"/>
          <p:cNvSpPr/>
          <p:nvPr/>
        </p:nvSpPr>
        <p:spPr>
          <a:xfrm>
            <a:off x="7094665" y="2174450"/>
            <a:ext cx="1734900" cy="731400"/>
          </a:xfrm>
          <a:prstGeom prst="rect">
            <a:avLst/>
          </a:prstGeom>
          <a:solidFill>
            <a:srgbClr val="1FA5C1"/>
          </a:solidFill>
          <a:ln cap="flat" cmpd="sng" w="9525">
            <a:solidFill>
              <a:srgbClr val="01A6B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COHORT 2: </a:t>
            </a:r>
            <a:br>
              <a:rPr b="1" lang="en" sz="6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Increase Annual Gift Ask</a:t>
            </a:r>
            <a:endParaRPr b="1"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329" name="Google Shape;1329;p158"/>
          <p:cNvCxnSpPr/>
          <p:nvPr/>
        </p:nvCxnSpPr>
        <p:spPr>
          <a:xfrm>
            <a:off x="6656556" y="3081475"/>
            <a:ext cx="681000" cy="0"/>
          </a:xfrm>
          <a:prstGeom prst="straightConnector1">
            <a:avLst/>
          </a:prstGeom>
          <a:noFill/>
          <a:ln cap="flat" cmpd="sng" w="9525">
            <a:solidFill>
              <a:srgbClr val="00202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30" name="Google Shape;1330;p158"/>
          <p:cNvCxnSpPr/>
          <p:nvPr/>
        </p:nvCxnSpPr>
        <p:spPr>
          <a:xfrm>
            <a:off x="6656556" y="3800780"/>
            <a:ext cx="681000" cy="0"/>
          </a:xfrm>
          <a:prstGeom prst="straightConnector1">
            <a:avLst/>
          </a:prstGeom>
          <a:noFill/>
          <a:ln cap="flat" cmpd="sng" w="9525">
            <a:solidFill>
              <a:srgbClr val="00202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31" name="Google Shape;1331;p158"/>
          <p:cNvSpPr/>
          <p:nvPr/>
        </p:nvSpPr>
        <p:spPr>
          <a:xfrm>
            <a:off x="7097073" y="3072375"/>
            <a:ext cx="1734900" cy="731400"/>
          </a:xfrm>
          <a:prstGeom prst="rect">
            <a:avLst/>
          </a:prstGeom>
          <a:solidFill>
            <a:srgbClr val="00869B"/>
          </a:solidFill>
          <a:ln cap="flat" cmpd="sng" w="9525">
            <a:solidFill>
              <a:srgbClr val="00869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COHORT 3: </a:t>
            </a:r>
            <a:br>
              <a:rPr b="1" lang="en" sz="6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Send A Congratulatory Note</a:t>
            </a:r>
            <a:endParaRPr b="1"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332" name="Google Shape;1332;p158"/>
          <p:cNvCxnSpPr/>
          <p:nvPr/>
        </p:nvCxnSpPr>
        <p:spPr>
          <a:xfrm>
            <a:off x="6656556" y="3979400"/>
            <a:ext cx="681000" cy="0"/>
          </a:xfrm>
          <a:prstGeom prst="straightConnector1">
            <a:avLst/>
          </a:prstGeom>
          <a:noFill/>
          <a:ln cap="flat" cmpd="sng" w="9525">
            <a:solidFill>
              <a:srgbClr val="00202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33" name="Google Shape;1333;p158"/>
          <p:cNvCxnSpPr/>
          <p:nvPr/>
        </p:nvCxnSpPr>
        <p:spPr>
          <a:xfrm>
            <a:off x="6656556" y="4692596"/>
            <a:ext cx="681000" cy="0"/>
          </a:xfrm>
          <a:prstGeom prst="straightConnector1">
            <a:avLst/>
          </a:prstGeom>
          <a:noFill/>
          <a:ln cap="flat" cmpd="sng" w="9525">
            <a:solidFill>
              <a:srgbClr val="00202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34" name="Google Shape;1334;p158"/>
          <p:cNvSpPr/>
          <p:nvPr/>
        </p:nvSpPr>
        <p:spPr>
          <a:xfrm>
            <a:off x="7097073" y="3970300"/>
            <a:ext cx="1734900" cy="731400"/>
          </a:xfrm>
          <a:prstGeom prst="rect">
            <a:avLst/>
          </a:prstGeom>
          <a:solidFill>
            <a:srgbClr val="00424D"/>
          </a:solidFill>
          <a:ln cap="flat" cmpd="sng" w="9525">
            <a:solidFill>
              <a:srgbClr val="0042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COHORT 4: </a:t>
            </a:r>
            <a:br>
              <a:rPr b="1" lang="en"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Customize Annual Gift Ask and Messaging</a:t>
            </a:r>
            <a:endParaRPr b="1"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5" name="Google Shape;1335;p158"/>
          <p:cNvSpPr txBox="1"/>
          <p:nvPr/>
        </p:nvSpPr>
        <p:spPr>
          <a:xfrm>
            <a:off x="7094787" y="793062"/>
            <a:ext cx="1737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ENGAGE VIA UNIQUE OUTREACH PROGRAMS</a:t>
            </a:r>
            <a:endParaRPr sz="800">
              <a:solidFill>
                <a:srgbClr val="002027"/>
              </a:solidFill>
            </a:endParaRPr>
          </a:p>
        </p:txBody>
      </p:sp>
      <p:sp>
        <p:nvSpPr>
          <p:cNvPr id="1336" name="Google Shape;1336;p158"/>
          <p:cNvSpPr txBox="1"/>
          <p:nvPr/>
        </p:nvSpPr>
        <p:spPr>
          <a:xfrm>
            <a:off x="507886" y="1276525"/>
            <a:ext cx="2253600" cy="29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FA5C1"/>
              </a:buClr>
              <a:buSzPts val="1200"/>
              <a:buFont typeface="Montserrat"/>
              <a:buChar char="■"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Enrich stewardship, cultivation, and donor relations with custom programs based on career-related data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rgbClr val="1FA5C1"/>
              </a:buClr>
              <a:buSzPts val="1200"/>
              <a:buFont typeface="Montserrat"/>
              <a:buChar char="■"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Refine messaging and to better match constituents’ career focus and interests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1FA5C1"/>
              </a:buClr>
              <a:buSzPts val="1200"/>
              <a:buFont typeface="Montserrat"/>
              <a:buChar char="■"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Improve segmentation, messaging, and performance via iteration</a:t>
            </a:r>
            <a:endParaRPr sz="12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159"/>
          <p:cNvSpPr txBox="1"/>
          <p:nvPr>
            <p:ph type="title"/>
          </p:nvPr>
        </p:nvSpPr>
        <p:spPr>
          <a:xfrm>
            <a:off x="502920" y="242775"/>
            <a:ext cx="8090700" cy="42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Match Constituents to Volunteer Opportunities</a:t>
            </a:r>
            <a:endParaRPr/>
          </a:p>
        </p:txBody>
      </p:sp>
      <p:sp>
        <p:nvSpPr>
          <p:cNvPr id="1342" name="Google Shape;1342;p159"/>
          <p:cNvSpPr txBox="1"/>
          <p:nvPr/>
        </p:nvSpPr>
        <p:spPr>
          <a:xfrm>
            <a:off x="502925" y="883700"/>
            <a:ext cx="822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Constituents can donate more than money - use career attributes to see which constituents are a good fit for volunteer programs.</a:t>
            </a:r>
            <a:endParaRPr sz="12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43" name="Google Shape;1343;p159"/>
          <p:cNvSpPr txBox="1"/>
          <p:nvPr/>
        </p:nvSpPr>
        <p:spPr>
          <a:xfrm>
            <a:off x="1873900" y="2952057"/>
            <a:ext cx="1371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Staff Accountant </a:t>
            </a:r>
            <a:b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at a Local Business</a:t>
            </a:r>
            <a:endParaRPr sz="11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44" name="Google Shape;1344;p159"/>
          <p:cNvPicPr preferRelativeResize="0"/>
          <p:nvPr/>
        </p:nvPicPr>
        <p:blipFill rotWithShape="1">
          <a:blip r:embed="rId3">
            <a:alphaModFix/>
          </a:blip>
          <a:srcRect b="0" l="2561" r="2561" t="0"/>
          <a:stretch/>
        </p:blipFill>
        <p:spPr>
          <a:xfrm>
            <a:off x="3941100" y="1596756"/>
            <a:ext cx="1261800" cy="1290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45" name="Google Shape;1345;p159"/>
          <p:cNvPicPr preferRelativeResize="0"/>
          <p:nvPr/>
        </p:nvPicPr>
        <p:blipFill rotWithShape="1">
          <a:blip r:embed="rId4">
            <a:alphaModFix/>
          </a:blip>
          <a:srcRect b="0" l="1124" r="1133" t="0"/>
          <a:stretch/>
        </p:blipFill>
        <p:spPr>
          <a:xfrm>
            <a:off x="1925426" y="1596744"/>
            <a:ext cx="1261800" cy="1290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46" name="Google Shape;1346;p159"/>
          <p:cNvSpPr txBox="1"/>
          <p:nvPr/>
        </p:nvSpPr>
        <p:spPr>
          <a:xfrm>
            <a:off x="3703350" y="2952057"/>
            <a:ext cx="1737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Sr. Product Director </a:t>
            </a:r>
            <a:b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at a Tech Startup</a:t>
            </a:r>
            <a:endParaRPr/>
          </a:p>
        </p:txBody>
      </p:sp>
      <p:pic>
        <p:nvPicPr>
          <p:cNvPr id="1347" name="Google Shape;1347;p159"/>
          <p:cNvPicPr preferRelativeResize="0"/>
          <p:nvPr/>
        </p:nvPicPr>
        <p:blipFill rotWithShape="1">
          <a:blip r:embed="rId5">
            <a:alphaModFix/>
          </a:blip>
          <a:srcRect b="0" l="1124" r="1133" t="0"/>
          <a:stretch/>
        </p:blipFill>
        <p:spPr>
          <a:xfrm>
            <a:off x="5953408" y="1596744"/>
            <a:ext cx="1261800" cy="1290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48" name="Google Shape;1348;p159"/>
          <p:cNvSpPr txBox="1"/>
          <p:nvPr/>
        </p:nvSpPr>
        <p:spPr>
          <a:xfrm>
            <a:off x="5898500" y="2952057"/>
            <a:ext cx="1371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Freelance Social Media Manager</a:t>
            </a:r>
            <a:endParaRPr sz="11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349" name="Google Shape;1349;p159"/>
          <p:cNvGrpSpPr/>
          <p:nvPr/>
        </p:nvGrpSpPr>
        <p:grpSpPr>
          <a:xfrm>
            <a:off x="398125" y="3475257"/>
            <a:ext cx="2589900" cy="1162473"/>
            <a:chOff x="398125" y="3340925"/>
            <a:chExt cx="2589900" cy="1162473"/>
          </a:xfrm>
        </p:grpSpPr>
        <p:sp>
          <p:nvSpPr>
            <p:cNvPr id="1350" name="Google Shape;1350;p159"/>
            <p:cNvSpPr txBox="1"/>
            <p:nvPr/>
          </p:nvSpPr>
          <p:spPr>
            <a:xfrm>
              <a:off x="398125" y="3856898"/>
              <a:ext cx="25899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18287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01A6B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Bookkeeping </a:t>
              </a:r>
              <a:br>
                <a:rPr b="1" lang="en" sz="1200">
                  <a:solidFill>
                    <a:srgbClr val="01A6BE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b="1" lang="en" sz="1200">
                  <a:solidFill>
                    <a:srgbClr val="01A6B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Volunteer</a:t>
              </a:r>
              <a:endParaRPr b="1" sz="1200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351" name="Google Shape;1351;p159"/>
            <p:cNvCxnSpPr>
              <a:stCxn id="1343" idx="2"/>
              <a:endCxn id="1350" idx="0"/>
            </p:cNvCxnSpPr>
            <p:nvPr/>
          </p:nvCxnSpPr>
          <p:spPr>
            <a:xfrm rot="5400000">
              <a:off x="1868350" y="3165575"/>
              <a:ext cx="516000" cy="866700"/>
            </a:xfrm>
            <a:prstGeom prst="bentConnector3">
              <a:avLst>
                <a:gd fmla="val 49997" name="adj1"/>
              </a:avLst>
            </a:prstGeom>
            <a:noFill/>
            <a:ln cap="flat" cmpd="sng" w="38100">
              <a:solidFill>
                <a:srgbClr val="002027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352" name="Google Shape;1352;p159"/>
            <p:cNvSpPr/>
            <p:nvPr/>
          </p:nvSpPr>
          <p:spPr>
            <a:xfrm rot="10800000">
              <a:off x="1580225" y="3780675"/>
              <a:ext cx="225600" cy="117300"/>
            </a:xfrm>
            <a:prstGeom prst="triangle">
              <a:avLst>
                <a:gd fmla="val 50000" name="adj"/>
              </a:avLst>
            </a:prstGeom>
            <a:solidFill>
              <a:srgbClr val="0020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3" name="Google Shape;1353;p159"/>
          <p:cNvGrpSpPr/>
          <p:nvPr/>
        </p:nvGrpSpPr>
        <p:grpSpPr>
          <a:xfrm>
            <a:off x="3277063" y="3475257"/>
            <a:ext cx="2589900" cy="1162473"/>
            <a:chOff x="3277063" y="3340925"/>
            <a:chExt cx="2589900" cy="1162473"/>
          </a:xfrm>
        </p:grpSpPr>
        <p:sp>
          <p:nvSpPr>
            <p:cNvPr id="1354" name="Google Shape;1354;p159"/>
            <p:cNvSpPr txBox="1"/>
            <p:nvPr/>
          </p:nvSpPr>
          <p:spPr>
            <a:xfrm>
              <a:off x="3277063" y="3856898"/>
              <a:ext cx="25899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18287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01A6B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Alumni Mentor - Engineering and Product </a:t>
              </a:r>
              <a:endParaRPr b="1" sz="1200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355" name="Google Shape;1355;p159"/>
            <p:cNvCxnSpPr>
              <a:stCxn id="1346" idx="2"/>
              <a:endCxn id="1354" idx="0"/>
            </p:cNvCxnSpPr>
            <p:nvPr/>
          </p:nvCxnSpPr>
          <p:spPr>
            <a:xfrm>
              <a:off x="4572000" y="3340925"/>
              <a:ext cx="0" cy="516000"/>
            </a:xfrm>
            <a:prstGeom prst="straightConnector1">
              <a:avLst/>
            </a:prstGeom>
            <a:noFill/>
            <a:ln cap="flat" cmpd="sng" w="38100">
              <a:solidFill>
                <a:srgbClr val="002027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356" name="Google Shape;1356;p159"/>
            <p:cNvSpPr/>
            <p:nvPr/>
          </p:nvSpPr>
          <p:spPr>
            <a:xfrm rot="10800000">
              <a:off x="4459213" y="3780675"/>
              <a:ext cx="225600" cy="117300"/>
            </a:xfrm>
            <a:prstGeom prst="triangle">
              <a:avLst>
                <a:gd fmla="val 50000" name="adj"/>
              </a:avLst>
            </a:prstGeom>
            <a:solidFill>
              <a:srgbClr val="0020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7" name="Google Shape;1357;p159"/>
          <p:cNvGrpSpPr/>
          <p:nvPr/>
        </p:nvGrpSpPr>
        <p:grpSpPr>
          <a:xfrm>
            <a:off x="6156025" y="3475257"/>
            <a:ext cx="2589900" cy="1162473"/>
            <a:chOff x="6156025" y="3340925"/>
            <a:chExt cx="2589900" cy="1162473"/>
          </a:xfrm>
        </p:grpSpPr>
        <p:sp>
          <p:nvSpPr>
            <p:cNvPr id="1358" name="Google Shape;1358;p159"/>
            <p:cNvSpPr txBox="1"/>
            <p:nvPr/>
          </p:nvSpPr>
          <p:spPr>
            <a:xfrm>
              <a:off x="6156025" y="3856898"/>
              <a:ext cx="25899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18287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01A6B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Digital Marketing and Social Media Volunteer</a:t>
              </a:r>
              <a:endParaRPr b="1" sz="1200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359" name="Google Shape;1359;p159"/>
            <p:cNvCxnSpPr>
              <a:stCxn id="1348" idx="2"/>
              <a:endCxn id="1358" idx="0"/>
            </p:cNvCxnSpPr>
            <p:nvPr/>
          </p:nvCxnSpPr>
          <p:spPr>
            <a:xfrm flipH="1" rot="-5400000">
              <a:off x="6759650" y="3165575"/>
              <a:ext cx="516000" cy="866700"/>
            </a:xfrm>
            <a:prstGeom prst="bentConnector3">
              <a:avLst>
                <a:gd fmla="val 49997" name="adj1"/>
              </a:avLst>
            </a:prstGeom>
            <a:noFill/>
            <a:ln cap="flat" cmpd="sng" w="38100">
              <a:solidFill>
                <a:srgbClr val="002027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360" name="Google Shape;1360;p159"/>
            <p:cNvSpPr/>
            <p:nvPr/>
          </p:nvSpPr>
          <p:spPr>
            <a:xfrm rot="10800000">
              <a:off x="7338163" y="3780675"/>
              <a:ext cx="225600" cy="117300"/>
            </a:xfrm>
            <a:prstGeom prst="triangle">
              <a:avLst>
                <a:gd fmla="val 50000" name="adj"/>
              </a:avLst>
            </a:prstGeom>
            <a:solidFill>
              <a:srgbClr val="0020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160"/>
          <p:cNvSpPr txBox="1"/>
          <p:nvPr>
            <p:ph type="title"/>
          </p:nvPr>
        </p:nvSpPr>
        <p:spPr>
          <a:xfrm>
            <a:off x="502920" y="242775"/>
            <a:ext cx="8090700" cy="42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Segment Event Invitations Based on Career Attributes</a:t>
            </a:r>
            <a:endParaRPr/>
          </a:p>
        </p:txBody>
      </p:sp>
      <p:pic>
        <p:nvPicPr>
          <p:cNvPr id="1366" name="Google Shape;1366;p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389966">
            <a:off x="2695646" y="807926"/>
            <a:ext cx="3950849" cy="411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7" name="Google Shape;1367;p160"/>
          <p:cNvSpPr/>
          <p:nvPr/>
        </p:nvSpPr>
        <p:spPr>
          <a:xfrm>
            <a:off x="2892705" y="1183761"/>
            <a:ext cx="3594900" cy="3594900"/>
          </a:xfrm>
          <a:prstGeom prst="ellipse">
            <a:avLst/>
          </a:prstGeom>
          <a:solidFill>
            <a:srgbClr val="F2F3F5"/>
          </a:solidFill>
          <a:ln cap="flat" cmpd="sng" w="9525">
            <a:solidFill>
              <a:srgbClr val="00202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8" name="Google Shape;1368;p160"/>
          <p:cNvSpPr/>
          <p:nvPr/>
        </p:nvSpPr>
        <p:spPr>
          <a:xfrm>
            <a:off x="3201971" y="1734984"/>
            <a:ext cx="1371600" cy="1371600"/>
          </a:xfrm>
          <a:prstGeom prst="ellipse">
            <a:avLst/>
          </a:prstGeom>
          <a:solidFill>
            <a:srgbClr val="00869B"/>
          </a:solidFill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9" name="Google Shape;1369;p160"/>
          <p:cNvSpPr txBox="1"/>
          <p:nvPr/>
        </p:nvSpPr>
        <p:spPr>
          <a:xfrm>
            <a:off x="7394575" y="1643900"/>
            <a:ext cx="1371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424D"/>
                </a:solidFill>
                <a:latin typeface="Montserrat"/>
                <a:ea typeface="Montserrat"/>
                <a:cs typeface="Montserrat"/>
                <a:sym typeface="Montserrat"/>
              </a:rPr>
              <a:t>Engineering</a:t>
            </a:r>
            <a:endParaRPr b="1" sz="1100">
              <a:solidFill>
                <a:srgbClr val="0042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424D"/>
                </a:solidFill>
                <a:latin typeface="Montserrat"/>
                <a:ea typeface="Montserrat"/>
                <a:cs typeface="Montserrat"/>
                <a:sym typeface="Montserrat"/>
              </a:rPr>
              <a:t>Networking Night</a:t>
            </a:r>
            <a:endParaRPr sz="1100">
              <a:solidFill>
                <a:srgbClr val="0042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370" name="Google Shape;1370;p160"/>
          <p:cNvCxnSpPr/>
          <p:nvPr/>
        </p:nvCxnSpPr>
        <p:spPr>
          <a:xfrm>
            <a:off x="4195607" y="1830200"/>
            <a:ext cx="2503200" cy="12300"/>
          </a:xfrm>
          <a:prstGeom prst="straightConnector1">
            <a:avLst/>
          </a:prstGeom>
          <a:noFill/>
          <a:ln cap="flat" cmpd="sng" w="38100">
            <a:solidFill>
              <a:srgbClr val="00869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71" name="Google Shape;1371;p160"/>
          <p:cNvSpPr/>
          <p:nvPr/>
        </p:nvSpPr>
        <p:spPr>
          <a:xfrm>
            <a:off x="3994425" y="3317450"/>
            <a:ext cx="1371600" cy="1371600"/>
          </a:xfrm>
          <a:prstGeom prst="ellipse">
            <a:avLst/>
          </a:prstGeom>
          <a:solidFill>
            <a:srgbClr val="00637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2" name="Google Shape;1372;p160"/>
          <p:cNvSpPr txBox="1"/>
          <p:nvPr/>
        </p:nvSpPr>
        <p:spPr>
          <a:xfrm>
            <a:off x="7394575" y="4069524"/>
            <a:ext cx="1269000" cy="5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424D"/>
                </a:solidFill>
                <a:latin typeface="Montserrat"/>
                <a:ea typeface="Montserrat"/>
                <a:cs typeface="Montserrat"/>
                <a:sym typeface="Montserrat"/>
              </a:rPr>
              <a:t>Events </a:t>
            </a:r>
            <a:endParaRPr b="1" sz="1100">
              <a:solidFill>
                <a:srgbClr val="0042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424D"/>
                </a:solidFill>
                <a:latin typeface="Montserrat"/>
                <a:ea typeface="Montserrat"/>
                <a:cs typeface="Montserrat"/>
                <a:sym typeface="Montserrat"/>
              </a:rPr>
              <a:t>Hosted at Company X</a:t>
            </a:r>
            <a:endParaRPr b="1" sz="1100">
              <a:solidFill>
                <a:srgbClr val="0042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373" name="Google Shape;1373;p160"/>
          <p:cNvCxnSpPr/>
          <p:nvPr/>
        </p:nvCxnSpPr>
        <p:spPr>
          <a:xfrm>
            <a:off x="4709650" y="4308050"/>
            <a:ext cx="1989300" cy="0"/>
          </a:xfrm>
          <a:prstGeom prst="straightConnector1">
            <a:avLst/>
          </a:prstGeom>
          <a:noFill/>
          <a:ln cap="flat" cmpd="sng" w="38100">
            <a:solidFill>
              <a:srgbClr val="00637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74" name="Google Shape;1374;p160"/>
          <p:cNvSpPr/>
          <p:nvPr/>
        </p:nvSpPr>
        <p:spPr>
          <a:xfrm>
            <a:off x="4771225" y="2063925"/>
            <a:ext cx="1371600" cy="1371600"/>
          </a:xfrm>
          <a:prstGeom prst="ellipse">
            <a:avLst/>
          </a:prstGeom>
          <a:solidFill>
            <a:srgbClr val="00424D"/>
          </a:solidFill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375" name="Google Shape;1375;p160"/>
          <p:cNvCxnSpPr/>
          <p:nvPr/>
        </p:nvCxnSpPr>
        <p:spPr>
          <a:xfrm>
            <a:off x="5506975" y="3044975"/>
            <a:ext cx="1191900" cy="0"/>
          </a:xfrm>
          <a:prstGeom prst="straightConnector1">
            <a:avLst/>
          </a:prstGeom>
          <a:noFill/>
          <a:ln cap="flat" cmpd="sng" w="38100">
            <a:solidFill>
              <a:srgbClr val="00424D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76" name="Google Shape;1376;p160"/>
          <p:cNvSpPr txBox="1"/>
          <p:nvPr/>
        </p:nvSpPr>
        <p:spPr>
          <a:xfrm>
            <a:off x="7394575" y="2668625"/>
            <a:ext cx="1191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424D"/>
                </a:solidFill>
                <a:latin typeface="Montserrat"/>
                <a:ea typeface="Montserrat"/>
                <a:cs typeface="Montserrat"/>
                <a:sym typeface="Montserrat"/>
              </a:rPr>
              <a:t>Speaker at </a:t>
            </a:r>
            <a:br>
              <a:rPr b="1" lang="en" sz="1100">
                <a:solidFill>
                  <a:srgbClr val="0042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1100">
                <a:solidFill>
                  <a:srgbClr val="00424D"/>
                </a:solidFill>
                <a:latin typeface="Montserrat"/>
                <a:ea typeface="Montserrat"/>
                <a:cs typeface="Montserrat"/>
                <a:sym typeface="Montserrat"/>
              </a:rPr>
              <a:t>a Healthcare Summit</a:t>
            </a:r>
            <a:endParaRPr sz="1100">
              <a:solidFill>
                <a:srgbClr val="0042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7" name="Google Shape;1377;p160"/>
          <p:cNvSpPr txBox="1"/>
          <p:nvPr/>
        </p:nvSpPr>
        <p:spPr>
          <a:xfrm>
            <a:off x="4771225" y="2573220"/>
            <a:ext cx="1371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Nurse Practitioners</a:t>
            </a:r>
            <a:endParaRPr b="1"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78" name="Google Shape;1378;p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6949" y="2691875"/>
            <a:ext cx="405600" cy="40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Google Shape;1379;p1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6924" y="1610438"/>
            <a:ext cx="405600" cy="40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p1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76987" y="4069515"/>
            <a:ext cx="405600" cy="40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1" name="Google Shape;1381;p1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54225" y="2254095"/>
            <a:ext cx="405600" cy="40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2" name="Google Shape;1382;p160"/>
          <p:cNvSpPr txBox="1"/>
          <p:nvPr/>
        </p:nvSpPr>
        <p:spPr>
          <a:xfrm>
            <a:off x="3994425" y="3834979"/>
            <a:ext cx="1371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Work at Company X</a:t>
            </a:r>
            <a:endParaRPr b="1"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3" name="Google Shape;1383;p160"/>
          <p:cNvSpPr txBox="1"/>
          <p:nvPr/>
        </p:nvSpPr>
        <p:spPr>
          <a:xfrm>
            <a:off x="3201971" y="2287442"/>
            <a:ext cx="1371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Software Engineers</a:t>
            </a:r>
            <a:endParaRPr b="1"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84" name="Google Shape;1384;p1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58732" y="2046861"/>
            <a:ext cx="258078" cy="258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5" name="Google Shape;1385;p1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51162" y="3638381"/>
            <a:ext cx="258100" cy="2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6" name="Google Shape;1386;p160"/>
          <p:cNvSpPr/>
          <p:nvPr/>
        </p:nvSpPr>
        <p:spPr>
          <a:xfrm rot="5400000">
            <a:off x="6572219" y="1790806"/>
            <a:ext cx="225000" cy="93000"/>
          </a:xfrm>
          <a:prstGeom prst="triangle">
            <a:avLst>
              <a:gd fmla="val 55044" name="adj"/>
            </a:avLst>
          </a:prstGeom>
          <a:solidFill>
            <a:srgbClr val="0086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7" name="Google Shape;1387;p160"/>
          <p:cNvSpPr/>
          <p:nvPr/>
        </p:nvSpPr>
        <p:spPr>
          <a:xfrm rot="5400000">
            <a:off x="6580475" y="2991581"/>
            <a:ext cx="225000" cy="93000"/>
          </a:xfrm>
          <a:prstGeom prst="triangle">
            <a:avLst>
              <a:gd fmla="val 55044" name="adj"/>
            </a:avLst>
          </a:prstGeom>
          <a:solidFill>
            <a:srgbClr val="004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8" name="Google Shape;1388;p160"/>
          <p:cNvSpPr/>
          <p:nvPr/>
        </p:nvSpPr>
        <p:spPr>
          <a:xfrm rot="5400000">
            <a:off x="6580475" y="4253300"/>
            <a:ext cx="225000" cy="93000"/>
          </a:xfrm>
          <a:prstGeom prst="triangle">
            <a:avLst>
              <a:gd fmla="val 55044" name="adj"/>
            </a:avLst>
          </a:prstGeom>
          <a:solidFill>
            <a:srgbClr val="0063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9" name="Google Shape;1389;p160"/>
          <p:cNvSpPr txBox="1"/>
          <p:nvPr/>
        </p:nvSpPr>
        <p:spPr>
          <a:xfrm>
            <a:off x="507500" y="1782600"/>
            <a:ext cx="2130600" cy="28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FA5C1"/>
              </a:buClr>
              <a:buSzPts val="1200"/>
              <a:buFont typeface="Montserrat"/>
              <a:buChar char="■"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Use career data to invite the right constituents to the right events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1FA5C1"/>
              </a:buClr>
              <a:buSzPts val="1200"/>
              <a:buFont typeface="Montserrat"/>
              <a:buChar char="■"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Improve response rate and participation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3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161"/>
          <p:cNvSpPr txBox="1"/>
          <p:nvPr>
            <p:ph type="title"/>
          </p:nvPr>
        </p:nvSpPr>
        <p:spPr>
          <a:xfrm>
            <a:off x="1100100" y="1709550"/>
            <a:ext cx="6943800" cy="172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Use Cases: Determining How &amp; When to Engage</a:t>
            </a:r>
            <a:endParaRPr b="1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162"/>
          <p:cNvSpPr txBox="1"/>
          <p:nvPr>
            <p:ph type="title"/>
          </p:nvPr>
        </p:nvSpPr>
        <p:spPr>
          <a:xfrm>
            <a:off x="502920" y="242775"/>
            <a:ext cx="8090700" cy="42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Career Changes to Send Custom Messages</a:t>
            </a:r>
            <a:endParaRPr/>
          </a:p>
        </p:txBody>
      </p:sp>
      <p:sp>
        <p:nvSpPr>
          <p:cNvPr id="1400" name="Google Shape;1400;p162"/>
          <p:cNvSpPr txBox="1"/>
          <p:nvPr/>
        </p:nvSpPr>
        <p:spPr>
          <a:xfrm>
            <a:off x="5597575" y="1001413"/>
            <a:ext cx="28236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Development Director sends a handwritten congratulatory note and follows up with an ask a few weeks later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01" name="Google Shape;1401;p162"/>
          <p:cNvPicPr preferRelativeResize="0"/>
          <p:nvPr/>
        </p:nvPicPr>
        <p:blipFill rotWithShape="1">
          <a:blip r:embed="rId3">
            <a:alphaModFix/>
          </a:blip>
          <a:srcRect b="189" l="0" r="0" t="199"/>
          <a:stretch/>
        </p:blipFill>
        <p:spPr>
          <a:xfrm>
            <a:off x="466150" y="1044763"/>
            <a:ext cx="841200" cy="837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02" name="Google Shape;1402;p162"/>
          <p:cNvSpPr txBox="1"/>
          <p:nvPr/>
        </p:nvSpPr>
        <p:spPr>
          <a:xfrm>
            <a:off x="1484200" y="1192363"/>
            <a:ext cx="1248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A7C1"/>
                </a:solidFill>
                <a:latin typeface="Montserrat"/>
                <a:ea typeface="Montserrat"/>
                <a:cs typeface="Montserrat"/>
                <a:sym typeface="Montserrat"/>
              </a:rPr>
              <a:t>Constituent who hasn’t given in 5 years </a:t>
            </a:r>
            <a:endParaRPr sz="1200">
              <a:solidFill>
                <a:srgbClr val="00A7C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3" name="Google Shape;1403;p162"/>
          <p:cNvSpPr/>
          <p:nvPr/>
        </p:nvSpPr>
        <p:spPr>
          <a:xfrm>
            <a:off x="2939425" y="988963"/>
            <a:ext cx="342900" cy="960900"/>
          </a:xfrm>
          <a:prstGeom prst="chevron">
            <a:avLst>
              <a:gd fmla="val 53069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4" name="Google Shape;1404;p162"/>
          <p:cNvSpPr txBox="1"/>
          <p:nvPr/>
        </p:nvSpPr>
        <p:spPr>
          <a:xfrm>
            <a:off x="3465951" y="1284763"/>
            <a:ext cx="127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...Gets a new job as a VP</a:t>
            </a:r>
            <a:endParaRPr sz="1200">
              <a:solidFill>
                <a:srgbClr val="0020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5" name="Google Shape;1405;p162"/>
          <p:cNvSpPr/>
          <p:nvPr/>
        </p:nvSpPr>
        <p:spPr>
          <a:xfrm>
            <a:off x="4914404" y="988963"/>
            <a:ext cx="342900" cy="960900"/>
          </a:xfrm>
          <a:prstGeom prst="chevron">
            <a:avLst>
              <a:gd fmla="val 53069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6" name="Google Shape;1406;p162"/>
          <p:cNvPicPr preferRelativeResize="0"/>
          <p:nvPr/>
        </p:nvPicPr>
        <p:blipFill rotWithShape="1">
          <a:blip r:embed="rId4">
            <a:alphaModFix/>
          </a:blip>
          <a:srcRect b="189" l="0" r="0" t="199"/>
          <a:stretch/>
        </p:blipFill>
        <p:spPr>
          <a:xfrm>
            <a:off x="466150" y="3547885"/>
            <a:ext cx="841200" cy="837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07" name="Google Shape;1407;p162"/>
          <p:cNvSpPr txBox="1"/>
          <p:nvPr/>
        </p:nvSpPr>
        <p:spPr>
          <a:xfrm>
            <a:off x="5597575" y="3559169"/>
            <a:ext cx="2823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The Vice President of Advancement sends them a gift of swag and asks them to do a feature story for your newsletter or magazine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8" name="Google Shape;1408;p162"/>
          <p:cNvSpPr txBox="1"/>
          <p:nvPr/>
        </p:nvSpPr>
        <p:spPr>
          <a:xfrm>
            <a:off x="1513687" y="3743969"/>
            <a:ext cx="1248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A7C1"/>
                </a:solidFill>
                <a:latin typeface="Montserrat"/>
                <a:ea typeface="Montserrat"/>
                <a:cs typeface="Montserrat"/>
                <a:sym typeface="Montserrat"/>
              </a:rPr>
              <a:t>High-value donor </a:t>
            </a:r>
            <a:endParaRPr sz="1200">
              <a:solidFill>
                <a:srgbClr val="00A7C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9" name="Google Shape;1409;p162"/>
          <p:cNvSpPr/>
          <p:nvPr/>
        </p:nvSpPr>
        <p:spPr>
          <a:xfrm>
            <a:off x="2962285" y="3448169"/>
            <a:ext cx="342900" cy="960900"/>
          </a:xfrm>
          <a:prstGeom prst="chevron">
            <a:avLst>
              <a:gd fmla="val 53069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0" name="Google Shape;1410;p162"/>
          <p:cNvSpPr txBox="1"/>
          <p:nvPr/>
        </p:nvSpPr>
        <p:spPr>
          <a:xfrm>
            <a:off x="3478501" y="3651569"/>
            <a:ext cx="127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...becomes CEO </a:t>
            </a:r>
            <a:endParaRPr b="1" sz="1200">
              <a:solidFill>
                <a:srgbClr val="0020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at a Fortune 500 company</a:t>
            </a:r>
            <a:endParaRPr b="1" sz="1200">
              <a:solidFill>
                <a:srgbClr val="0020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1" name="Google Shape;1411;p162"/>
          <p:cNvSpPr/>
          <p:nvPr/>
        </p:nvSpPr>
        <p:spPr>
          <a:xfrm>
            <a:off x="4922024" y="3448169"/>
            <a:ext cx="342900" cy="960900"/>
          </a:xfrm>
          <a:prstGeom prst="chevron">
            <a:avLst>
              <a:gd fmla="val 53069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12" name="Google Shape;1412;p162"/>
          <p:cNvCxnSpPr/>
          <p:nvPr/>
        </p:nvCxnSpPr>
        <p:spPr>
          <a:xfrm>
            <a:off x="538950" y="2084221"/>
            <a:ext cx="8066100" cy="0"/>
          </a:xfrm>
          <a:prstGeom prst="straightConnector1">
            <a:avLst/>
          </a:prstGeom>
          <a:noFill/>
          <a:ln cap="flat" cmpd="sng" w="9525">
            <a:solidFill>
              <a:srgbClr val="F2F3F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13" name="Google Shape;1413;p162"/>
          <p:cNvCxnSpPr/>
          <p:nvPr/>
        </p:nvCxnSpPr>
        <p:spPr>
          <a:xfrm>
            <a:off x="538950" y="3313836"/>
            <a:ext cx="8066100" cy="0"/>
          </a:xfrm>
          <a:prstGeom prst="straightConnector1">
            <a:avLst/>
          </a:prstGeom>
          <a:noFill/>
          <a:ln cap="flat" cmpd="sng" w="9525">
            <a:solidFill>
              <a:srgbClr val="F2F3F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14" name="Google Shape;1414;p162"/>
          <p:cNvSpPr txBox="1"/>
          <p:nvPr/>
        </p:nvSpPr>
        <p:spPr>
          <a:xfrm>
            <a:off x="5597575" y="2329578"/>
            <a:ext cx="2823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Chief Development Officer gives them a call congratulating them on their retirement and asks them to serve on the nonprofit’s board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5" name="Google Shape;1415;p162"/>
          <p:cNvSpPr txBox="1"/>
          <p:nvPr/>
        </p:nvSpPr>
        <p:spPr>
          <a:xfrm>
            <a:off x="1510668" y="2514378"/>
            <a:ext cx="1248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A7C1"/>
                </a:solidFill>
                <a:latin typeface="Montserrat"/>
                <a:ea typeface="Montserrat"/>
                <a:cs typeface="Montserrat"/>
                <a:sym typeface="Montserrat"/>
              </a:rPr>
              <a:t>Affluent  constituent </a:t>
            </a:r>
            <a:endParaRPr sz="1200">
              <a:solidFill>
                <a:srgbClr val="00A7C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6" name="Google Shape;1416;p162"/>
          <p:cNvSpPr/>
          <p:nvPr/>
        </p:nvSpPr>
        <p:spPr>
          <a:xfrm>
            <a:off x="2959945" y="2218578"/>
            <a:ext cx="342900" cy="960900"/>
          </a:xfrm>
          <a:prstGeom prst="chevron">
            <a:avLst>
              <a:gd fmla="val 53069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7" name="Google Shape;1417;p162"/>
          <p:cNvSpPr txBox="1"/>
          <p:nvPr/>
        </p:nvSpPr>
        <p:spPr>
          <a:xfrm>
            <a:off x="3477217" y="2606628"/>
            <a:ext cx="12783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...Retires</a:t>
            </a:r>
            <a:endParaRPr sz="1200">
              <a:solidFill>
                <a:srgbClr val="0020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8" name="Google Shape;1418;p162"/>
          <p:cNvSpPr/>
          <p:nvPr/>
        </p:nvSpPr>
        <p:spPr>
          <a:xfrm>
            <a:off x="4921244" y="2218578"/>
            <a:ext cx="342900" cy="960900"/>
          </a:xfrm>
          <a:prstGeom prst="chevron">
            <a:avLst>
              <a:gd fmla="val 53069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19" name="Google Shape;1419;p162"/>
          <p:cNvPicPr preferRelativeResize="0"/>
          <p:nvPr/>
        </p:nvPicPr>
        <p:blipFill rotWithShape="1">
          <a:blip r:embed="rId5">
            <a:alphaModFix/>
          </a:blip>
          <a:srcRect b="189" l="0" r="0" t="199"/>
          <a:stretch/>
        </p:blipFill>
        <p:spPr>
          <a:xfrm>
            <a:off x="466150" y="2281300"/>
            <a:ext cx="841200" cy="837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3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p163"/>
          <p:cNvSpPr txBox="1"/>
          <p:nvPr>
            <p:ph type="title"/>
          </p:nvPr>
        </p:nvSpPr>
        <p:spPr>
          <a:xfrm>
            <a:off x="502920" y="242775"/>
            <a:ext cx="8090700" cy="42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Customize Outreach Messaging Based on Career Attributes</a:t>
            </a:r>
            <a:endParaRPr/>
          </a:p>
        </p:txBody>
      </p:sp>
      <p:sp>
        <p:nvSpPr>
          <p:cNvPr id="1425" name="Google Shape;1425;p163"/>
          <p:cNvSpPr/>
          <p:nvPr/>
        </p:nvSpPr>
        <p:spPr>
          <a:xfrm>
            <a:off x="381000" y="1469575"/>
            <a:ext cx="2514600" cy="3102300"/>
          </a:xfrm>
          <a:prstGeom prst="rect">
            <a:avLst/>
          </a:prstGeom>
          <a:solidFill>
            <a:srgbClr val="F2F3F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6" name="Google Shape;1426;p163"/>
          <p:cNvSpPr/>
          <p:nvPr/>
        </p:nvSpPr>
        <p:spPr>
          <a:xfrm>
            <a:off x="528000" y="1604875"/>
            <a:ext cx="2220600" cy="283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7" name="Google Shape;1427;p163"/>
          <p:cNvSpPr/>
          <p:nvPr/>
        </p:nvSpPr>
        <p:spPr>
          <a:xfrm>
            <a:off x="967050" y="3909675"/>
            <a:ext cx="1342500" cy="274200"/>
          </a:xfrm>
          <a:prstGeom prst="roundRect">
            <a:avLst>
              <a:gd fmla="val 16667" name="adj"/>
            </a:avLst>
          </a:prstGeom>
          <a:solidFill>
            <a:srgbClr val="FFB4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MAKE A GIFT!</a:t>
            </a:r>
            <a:endParaRPr b="1" sz="1000">
              <a:solidFill>
                <a:srgbClr val="0020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8" name="Google Shape;1428;p163"/>
          <p:cNvSpPr txBox="1"/>
          <p:nvPr/>
        </p:nvSpPr>
        <p:spPr>
          <a:xfrm>
            <a:off x="380900" y="875975"/>
            <a:ext cx="25146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rPr>
              <a:t>EMPLOYER HAS A MATCHING GIFT PROGRAM</a:t>
            </a:r>
            <a:endParaRPr b="1" sz="1200">
              <a:solidFill>
                <a:srgbClr val="01A6B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9" name="Google Shape;1429;p163"/>
          <p:cNvSpPr txBox="1"/>
          <p:nvPr/>
        </p:nvSpPr>
        <p:spPr>
          <a:xfrm>
            <a:off x="577050" y="1661700"/>
            <a:ext cx="2122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latin typeface="Montserrat"/>
                <a:ea typeface="Montserrat"/>
                <a:cs typeface="Montserrat"/>
                <a:sym typeface="Montserrat"/>
              </a:rPr>
              <a:t>From: </a:t>
            </a:r>
            <a:r>
              <a:rPr lang="en" sz="800">
                <a:latin typeface="Montserrat"/>
                <a:ea typeface="Montserrat"/>
                <a:cs typeface="Montserrat"/>
                <a:sym typeface="Montserrat"/>
              </a:rPr>
              <a:t>Mary Smith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latin typeface="Montserrat"/>
                <a:ea typeface="Montserrat"/>
                <a:cs typeface="Montserrat"/>
                <a:sym typeface="Montserrat"/>
              </a:rPr>
              <a:t>To: </a:t>
            </a:r>
            <a:r>
              <a:rPr lang="en" sz="800">
                <a:latin typeface="Montserrat"/>
                <a:ea typeface="Montserrat"/>
                <a:cs typeface="Montserrat"/>
                <a:sym typeface="Montserrat"/>
              </a:rPr>
              <a:t>Maureen Taylor 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latin typeface="Montserrat"/>
                <a:ea typeface="Montserrat"/>
                <a:cs typeface="Montserrat"/>
                <a:sym typeface="Montserrat"/>
              </a:rPr>
              <a:t>Subject:</a:t>
            </a:r>
            <a:r>
              <a:rPr lang="en" sz="800">
                <a:latin typeface="Montserrat"/>
                <a:ea typeface="Montserrat"/>
                <a:cs typeface="Montserrat"/>
                <a:sym typeface="Montserrat"/>
              </a:rPr>
              <a:t> Matching Donations Today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0" name="Google Shape;1430;p163"/>
          <p:cNvSpPr txBox="1"/>
          <p:nvPr/>
        </p:nvSpPr>
        <p:spPr>
          <a:xfrm>
            <a:off x="577050" y="2539388"/>
            <a:ext cx="21225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Hello</a:t>
            </a:r>
            <a:r>
              <a:rPr lang="en" sz="800">
                <a:solidFill>
                  <a:srgbClr val="002027"/>
                </a:solidFill>
              </a:rPr>
              <a:t> </a:t>
            </a:r>
            <a:r>
              <a:rPr lang="en" sz="800">
                <a:latin typeface="Montserrat"/>
                <a:ea typeface="Montserrat"/>
                <a:cs typeface="Montserrat"/>
                <a:sym typeface="Montserrat"/>
              </a:rPr>
              <a:t>Maureen, 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Montserrat"/>
                <a:ea typeface="Montserrat"/>
                <a:cs typeface="Montserrat"/>
                <a:sym typeface="Montserrat"/>
              </a:rPr>
              <a:t>Did you know that your employer is matching donations to organizations like us? 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Montserrat"/>
                <a:ea typeface="Montserrat"/>
                <a:cs typeface="Montserrat"/>
                <a:sym typeface="Montserrat"/>
              </a:rPr>
              <a:t>Donate today and your gift will have 2x the impact!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431" name="Google Shape;1431;p163"/>
          <p:cNvCxnSpPr/>
          <p:nvPr/>
        </p:nvCxnSpPr>
        <p:spPr>
          <a:xfrm>
            <a:off x="577050" y="2439094"/>
            <a:ext cx="2122500" cy="0"/>
          </a:xfrm>
          <a:prstGeom prst="straightConnector1">
            <a:avLst/>
          </a:prstGeom>
          <a:noFill/>
          <a:ln cap="flat" cmpd="sng" w="9525">
            <a:solidFill>
              <a:srgbClr val="F2F3F5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432" name="Google Shape;1432;p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7089" y="1754888"/>
            <a:ext cx="309099" cy="309099"/>
          </a:xfrm>
          <a:prstGeom prst="rect">
            <a:avLst/>
          </a:prstGeom>
          <a:noFill/>
          <a:ln>
            <a:noFill/>
          </a:ln>
        </p:spPr>
      </p:pic>
      <p:sp>
        <p:nvSpPr>
          <p:cNvPr id="1433" name="Google Shape;1433;p163"/>
          <p:cNvSpPr/>
          <p:nvPr/>
        </p:nvSpPr>
        <p:spPr>
          <a:xfrm>
            <a:off x="3314750" y="1469575"/>
            <a:ext cx="2514600" cy="3102300"/>
          </a:xfrm>
          <a:prstGeom prst="rect">
            <a:avLst/>
          </a:prstGeom>
          <a:solidFill>
            <a:srgbClr val="F2F3F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4" name="Google Shape;1434;p163"/>
          <p:cNvSpPr/>
          <p:nvPr/>
        </p:nvSpPr>
        <p:spPr>
          <a:xfrm>
            <a:off x="3461750" y="1604875"/>
            <a:ext cx="2220600" cy="283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5" name="Google Shape;1435;p163"/>
          <p:cNvSpPr txBox="1"/>
          <p:nvPr/>
        </p:nvSpPr>
        <p:spPr>
          <a:xfrm>
            <a:off x="3314650" y="875975"/>
            <a:ext cx="25146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rPr>
              <a:t>COMPANY RECENTLY </a:t>
            </a:r>
            <a:br>
              <a:rPr b="1" lang="en" sz="1200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1200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rPr>
              <a:t>WENT PUBLIC</a:t>
            </a:r>
            <a:endParaRPr b="1" sz="1200">
              <a:solidFill>
                <a:srgbClr val="01A6B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6" name="Google Shape;1436;p163"/>
          <p:cNvSpPr txBox="1"/>
          <p:nvPr/>
        </p:nvSpPr>
        <p:spPr>
          <a:xfrm>
            <a:off x="3510800" y="1661700"/>
            <a:ext cx="2122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latin typeface="Montserrat"/>
                <a:ea typeface="Montserrat"/>
                <a:cs typeface="Montserrat"/>
                <a:sym typeface="Montserrat"/>
              </a:rPr>
              <a:t>From: </a:t>
            </a:r>
            <a:r>
              <a:rPr lang="en" sz="800">
                <a:latin typeface="Montserrat"/>
                <a:ea typeface="Montserrat"/>
                <a:cs typeface="Montserrat"/>
                <a:sym typeface="Montserrat"/>
              </a:rPr>
              <a:t>Mary Smith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latin typeface="Montserrat"/>
                <a:ea typeface="Montserrat"/>
                <a:cs typeface="Montserrat"/>
                <a:sym typeface="Montserrat"/>
              </a:rPr>
              <a:t>To: </a:t>
            </a:r>
            <a:r>
              <a:rPr lang="en" sz="800">
                <a:latin typeface="Montserrat"/>
                <a:ea typeface="Montserrat"/>
                <a:cs typeface="Montserrat"/>
                <a:sym typeface="Montserrat"/>
              </a:rPr>
              <a:t>Dennis Jackson 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latin typeface="Montserrat"/>
                <a:ea typeface="Montserrat"/>
                <a:cs typeface="Montserrat"/>
                <a:sym typeface="Montserrat"/>
              </a:rPr>
              <a:t>Subject:</a:t>
            </a:r>
            <a:r>
              <a:rPr lang="en" sz="800">
                <a:latin typeface="Montserrat"/>
                <a:ea typeface="Montserrat"/>
                <a:cs typeface="Montserrat"/>
                <a:sym typeface="Montserrat"/>
              </a:rPr>
              <a:t> Congratulations on IPO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7" name="Google Shape;1437;p163"/>
          <p:cNvSpPr txBox="1"/>
          <p:nvPr/>
        </p:nvSpPr>
        <p:spPr>
          <a:xfrm>
            <a:off x="3510800" y="2539388"/>
            <a:ext cx="2122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Hi Dennis, </a:t>
            </a:r>
            <a:endParaRPr sz="800">
              <a:solidFill>
                <a:srgbClr val="0020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0020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We saw that your startup had an extremely successful IPO! We’re so excited to see our alumni succeed. </a:t>
            </a:r>
            <a:endParaRPr sz="800">
              <a:solidFill>
                <a:srgbClr val="0020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0020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Wishing you the best of luck! </a:t>
            </a:r>
            <a:endParaRPr sz="800">
              <a:solidFill>
                <a:srgbClr val="0020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438" name="Google Shape;1438;p163"/>
          <p:cNvCxnSpPr/>
          <p:nvPr/>
        </p:nvCxnSpPr>
        <p:spPr>
          <a:xfrm>
            <a:off x="3510800" y="2439094"/>
            <a:ext cx="2122500" cy="0"/>
          </a:xfrm>
          <a:prstGeom prst="straightConnector1">
            <a:avLst/>
          </a:prstGeom>
          <a:noFill/>
          <a:ln cap="flat" cmpd="sng" w="9525">
            <a:solidFill>
              <a:srgbClr val="F2F3F5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439" name="Google Shape;1439;p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0839" y="1754888"/>
            <a:ext cx="309099" cy="309099"/>
          </a:xfrm>
          <a:prstGeom prst="rect">
            <a:avLst/>
          </a:prstGeom>
          <a:noFill/>
          <a:ln>
            <a:noFill/>
          </a:ln>
        </p:spPr>
      </p:pic>
      <p:sp>
        <p:nvSpPr>
          <p:cNvPr id="1440" name="Google Shape;1440;p163"/>
          <p:cNvSpPr/>
          <p:nvPr/>
        </p:nvSpPr>
        <p:spPr>
          <a:xfrm>
            <a:off x="6248600" y="1469575"/>
            <a:ext cx="2514600" cy="3102300"/>
          </a:xfrm>
          <a:prstGeom prst="rect">
            <a:avLst/>
          </a:prstGeom>
          <a:solidFill>
            <a:srgbClr val="F2F3F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1" name="Google Shape;1441;p163"/>
          <p:cNvSpPr/>
          <p:nvPr/>
        </p:nvSpPr>
        <p:spPr>
          <a:xfrm>
            <a:off x="6395600" y="1604875"/>
            <a:ext cx="2220600" cy="283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2" name="Google Shape;1442;p163"/>
          <p:cNvSpPr/>
          <p:nvPr/>
        </p:nvSpPr>
        <p:spPr>
          <a:xfrm>
            <a:off x="6834650" y="3909675"/>
            <a:ext cx="1342500" cy="403500"/>
          </a:xfrm>
          <a:prstGeom prst="roundRect">
            <a:avLst>
              <a:gd fmla="val 16667" name="adj"/>
            </a:avLst>
          </a:prstGeom>
          <a:solidFill>
            <a:srgbClr val="FFB4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APPLY FOR A POSITION!</a:t>
            </a:r>
            <a:endParaRPr b="1" sz="1000">
              <a:solidFill>
                <a:srgbClr val="0020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3" name="Google Shape;1443;p163"/>
          <p:cNvSpPr txBox="1"/>
          <p:nvPr/>
        </p:nvSpPr>
        <p:spPr>
          <a:xfrm>
            <a:off x="6248500" y="875975"/>
            <a:ext cx="25146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rPr>
              <a:t>JOB FUNCTION </a:t>
            </a:r>
            <a:endParaRPr b="1" sz="1200">
              <a:solidFill>
                <a:srgbClr val="01A6B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1A6BE"/>
                </a:solidFill>
                <a:latin typeface="Montserrat"/>
                <a:ea typeface="Montserrat"/>
                <a:cs typeface="Montserrat"/>
                <a:sym typeface="Montserrat"/>
              </a:rPr>
              <a:t>= FINANCIAL </a:t>
            </a:r>
            <a:endParaRPr b="1" sz="1200">
              <a:solidFill>
                <a:srgbClr val="01A6B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4" name="Google Shape;1444;p163"/>
          <p:cNvSpPr txBox="1"/>
          <p:nvPr/>
        </p:nvSpPr>
        <p:spPr>
          <a:xfrm>
            <a:off x="6444650" y="1661700"/>
            <a:ext cx="2122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latin typeface="Montserrat"/>
                <a:ea typeface="Montserrat"/>
                <a:cs typeface="Montserrat"/>
                <a:sym typeface="Montserrat"/>
              </a:rPr>
              <a:t>From: </a:t>
            </a:r>
            <a:r>
              <a:rPr lang="en" sz="800">
                <a:latin typeface="Montserrat"/>
                <a:ea typeface="Montserrat"/>
                <a:cs typeface="Montserrat"/>
                <a:sym typeface="Montserrat"/>
              </a:rPr>
              <a:t>Mary Smith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latin typeface="Montserrat"/>
                <a:ea typeface="Montserrat"/>
                <a:cs typeface="Montserrat"/>
                <a:sym typeface="Montserrat"/>
              </a:rPr>
              <a:t>To: </a:t>
            </a:r>
            <a:r>
              <a:rPr lang="en" sz="800">
                <a:latin typeface="Montserrat"/>
                <a:ea typeface="Montserrat"/>
                <a:cs typeface="Montserrat"/>
                <a:sym typeface="Montserrat"/>
              </a:rPr>
              <a:t>Frank Keaton 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latin typeface="Montserrat"/>
                <a:ea typeface="Montserrat"/>
                <a:cs typeface="Montserrat"/>
                <a:sym typeface="Montserrat"/>
              </a:rPr>
              <a:t>Subject:</a:t>
            </a:r>
            <a:r>
              <a:rPr lang="en" sz="800">
                <a:latin typeface="Montserrat"/>
                <a:ea typeface="Montserrat"/>
                <a:cs typeface="Montserrat"/>
                <a:sym typeface="Montserrat"/>
              </a:rPr>
              <a:t> Invite - Be our teacher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5" name="Google Shape;1445;p163"/>
          <p:cNvSpPr txBox="1"/>
          <p:nvPr/>
        </p:nvSpPr>
        <p:spPr>
          <a:xfrm>
            <a:off x="6444650" y="2539388"/>
            <a:ext cx="2122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Dear Frank, </a:t>
            </a:r>
            <a:endParaRPr sz="800">
              <a:solidFill>
                <a:srgbClr val="0020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0020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We’re looking for community-oriented financial experts to volunteer as teachers for our Financial Literacy education program.  </a:t>
            </a:r>
            <a:endParaRPr sz="800">
              <a:solidFill>
                <a:srgbClr val="0020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0020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Would you be interested in sharing your expertise with those in need?</a:t>
            </a:r>
            <a:endParaRPr sz="800">
              <a:solidFill>
                <a:srgbClr val="0020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446" name="Google Shape;1446;p163"/>
          <p:cNvCxnSpPr/>
          <p:nvPr/>
        </p:nvCxnSpPr>
        <p:spPr>
          <a:xfrm>
            <a:off x="6444650" y="2439094"/>
            <a:ext cx="2122500" cy="0"/>
          </a:xfrm>
          <a:prstGeom prst="straightConnector1">
            <a:avLst/>
          </a:prstGeom>
          <a:noFill/>
          <a:ln cap="flat" cmpd="sng" w="9525">
            <a:solidFill>
              <a:srgbClr val="F2F3F5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447" name="Google Shape;1447;p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4689" y="1754888"/>
            <a:ext cx="309099" cy="309099"/>
          </a:xfrm>
          <a:prstGeom prst="rect">
            <a:avLst/>
          </a:prstGeom>
          <a:noFill/>
          <a:ln>
            <a:noFill/>
          </a:ln>
        </p:spPr>
      </p:pic>
      <p:sp>
        <p:nvSpPr>
          <p:cNvPr id="1448" name="Google Shape;1448;p163"/>
          <p:cNvSpPr/>
          <p:nvPr/>
        </p:nvSpPr>
        <p:spPr>
          <a:xfrm>
            <a:off x="3900800" y="3909675"/>
            <a:ext cx="1342500" cy="403500"/>
          </a:xfrm>
          <a:prstGeom prst="roundRect">
            <a:avLst>
              <a:gd fmla="val 16667" name="adj"/>
            </a:avLst>
          </a:prstGeom>
          <a:solidFill>
            <a:srgbClr val="FFB4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WE ACCEPT STOCK GIFTS!</a:t>
            </a:r>
            <a:endParaRPr b="1" sz="1000">
              <a:solidFill>
                <a:srgbClr val="0020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2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164"/>
          <p:cNvSpPr txBox="1"/>
          <p:nvPr>
            <p:ph type="title"/>
          </p:nvPr>
        </p:nvSpPr>
        <p:spPr>
          <a:xfrm>
            <a:off x="502920" y="242775"/>
            <a:ext cx="8090700" cy="42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Ways</a:t>
            </a:r>
            <a:r>
              <a:rPr lang="en"/>
              <a:t> We’ve Seen Nonprofits Use</a:t>
            </a:r>
            <a:br>
              <a:rPr lang="en"/>
            </a:br>
            <a:r>
              <a:rPr lang="en"/>
              <a:t>Career Data</a:t>
            </a:r>
            <a:endParaRPr/>
          </a:p>
        </p:txBody>
      </p:sp>
      <p:sp>
        <p:nvSpPr>
          <p:cNvPr id="1454" name="Google Shape;1454;p164"/>
          <p:cNvSpPr/>
          <p:nvPr/>
        </p:nvSpPr>
        <p:spPr>
          <a:xfrm>
            <a:off x="4699399" y="-617158"/>
            <a:ext cx="5261700" cy="5261700"/>
          </a:xfrm>
          <a:prstGeom prst="ellipse">
            <a:avLst/>
          </a:prstGeom>
          <a:noFill/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55" name="Google Shape;1455;p164"/>
          <p:cNvPicPr preferRelativeResize="0"/>
          <p:nvPr/>
        </p:nvPicPr>
        <p:blipFill rotWithShape="1">
          <a:blip r:embed="rId3">
            <a:alphaModFix/>
          </a:blip>
          <a:srcRect b="0" l="29005" r="4144" t="0"/>
          <a:stretch/>
        </p:blipFill>
        <p:spPr>
          <a:xfrm>
            <a:off x="4871018" y="-438758"/>
            <a:ext cx="4918200" cy="4904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56" name="Google Shape;1456;p164"/>
          <p:cNvSpPr txBox="1"/>
          <p:nvPr/>
        </p:nvSpPr>
        <p:spPr>
          <a:xfrm>
            <a:off x="502925" y="883700"/>
            <a:ext cx="4069200" cy="3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A5C1"/>
              </a:buClr>
              <a:buSzPts val="1200"/>
              <a:buFont typeface="Montserrat"/>
              <a:buAutoNum type="arabicPeriod"/>
            </a:pPr>
            <a:r>
              <a:rPr lang="en" sz="12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Prospecting confirmation for major gift officers</a:t>
            </a:r>
            <a:endParaRPr sz="12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FA5C1"/>
              </a:buClr>
              <a:buSzPts val="1200"/>
              <a:buFont typeface="Montserrat"/>
              <a:buAutoNum type="arabicPeriod"/>
            </a:pPr>
            <a:r>
              <a:rPr lang="en" sz="12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Leveraging additional guidance on qualification if the underlying data isn’t enough</a:t>
            </a:r>
            <a:endParaRPr sz="12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FA5C1"/>
              </a:buClr>
              <a:buSzPts val="1200"/>
              <a:buFont typeface="Montserrat"/>
              <a:buAutoNum type="arabicPeriod"/>
            </a:pPr>
            <a:r>
              <a:rPr lang="en" sz="12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Using career changes to trigger outreach </a:t>
            </a:r>
            <a:br>
              <a:rPr lang="en" sz="12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2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as part of stewardship and donor relations</a:t>
            </a:r>
            <a:endParaRPr sz="12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FA5C1"/>
              </a:buClr>
              <a:buSzPts val="1200"/>
              <a:buFont typeface="Montserrat"/>
              <a:buAutoNum type="arabicPeriod"/>
            </a:pPr>
            <a:r>
              <a:rPr lang="en" sz="12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Event and corporate fundraising support</a:t>
            </a:r>
            <a:endParaRPr sz="12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FA5C1"/>
              </a:buClr>
              <a:buSzPts val="1200"/>
              <a:buFont typeface="Montserrat"/>
              <a:buAutoNum type="arabicPeriod"/>
            </a:pPr>
            <a:r>
              <a:rPr lang="en" sz="12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Measuring alumni success rate within a profession or industry - recruitment &amp; mentorship programs</a:t>
            </a:r>
            <a:endParaRPr sz="12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FA5C1"/>
              </a:buClr>
              <a:buSzPts val="1200"/>
              <a:buFont typeface="Montserrat"/>
              <a:buAutoNum type="arabicPeriod"/>
            </a:pPr>
            <a:r>
              <a:rPr lang="en" sz="12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Mapping constituent relationships</a:t>
            </a:r>
            <a:endParaRPr sz="12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1FA5C1"/>
              </a:buClr>
              <a:buSzPts val="1200"/>
              <a:buFont typeface="Montserrat"/>
              <a:buAutoNum type="arabicPeriod"/>
            </a:pPr>
            <a:r>
              <a:rPr lang="en" sz="12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Identifying donations from employers</a:t>
            </a:r>
            <a:r>
              <a:rPr lang="en" sz="1200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rPr>
              <a:t> &amp; matching gifts</a:t>
            </a:r>
            <a:endParaRPr sz="12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0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p165"/>
          <p:cNvSpPr txBox="1"/>
          <p:nvPr>
            <p:ph type="title"/>
          </p:nvPr>
        </p:nvSpPr>
        <p:spPr>
          <a:xfrm>
            <a:off x="502920" y="242775"/>
            <a:ext cx="8090700" cy="42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Customer Win</a:t>
            </a:r>
            <a:r>
              <a:rPr lang="en"/>
              <a:t>: Large University</a:t>
            </a:r>
            <a:endParaRPr/>
          </a:p>
        </p:txBody>
      </p:sp>
      <p:sp>
        <p:nvSpPr>
          <p:cNvPr id="1462" name="Google Shape;1462;p165"/>
          <p:cNvSpPr txBox="1"/>
          <p:nvPr/>
        </p:nvSpPr>
        <p:spPr>
          <a:xfrm>
            <a:off x="502925" y="883700"/>
            <a:ext cx="3749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000">
                <a:solidFill>
                  <a:srgbClr val="1FA5C1"/>
                </a:solidFill>
                <a:latin typeface="Montserrat"/>
                <a:ea typeface="Montserrat"/>
                <a:cs typeface="Montserrat"/>
                <a:sym typeface="Montserrat"/>
              </a:rPr>
              <a:t>DRIVING BETTER INSIGHTS AND ENGAGEMENT THROUGH CAREER INTELLIGENCE</a:t>
            </a:r>
            <a:endParaRPr b="1" sz="1000">
              <a:solidFill>
                <a:srgbClr val="1FA5C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3" name="Google Shape;1463;p165"/>
          <p:cNvSpPr/>
          <p:nvPr/>
        </p:nvSpPr>
        <p:spPr>
          <a:xfrm>
            <a:off x="4272063" y="-158550"/>
            <a:ext cx="5261700" cy="5261700"/>
          </a:xfrm>
          <a:prstGeom prst="ellipse">
            <a:avLst/>
          </a:prstGeom>
          <a:noFill/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64" name="Google Shape;1464;p165"/>
          <p:cNvPicPr preferRelativeResize="0"/>
          <p:nvPr/>
        </p:nvPicPr>
        <p:blipFill rotWithShape="1">
          <a:blip r:embed="rId3">
            <a:alphaModFix/>
          </a:blip>
          <a:srcRect b="4775" l="10367" r="10367" t="4784"/>
          <a:stretch/>
        </p:blipFill>
        <p:spPr>
          <a:xfrm>
            <a:off x="4443682" y="19850"/>
            <a:ext cx="4918200" cy="4904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65" name="Google Shape;1465;p165"/>
          <p:cNvSpPr/>
          <p:nvPr/>
        </p:nvSpPr>
        <p:spPr>
          <a:xfrm>
            <a:off x="4272063" y="-158550"/>
            <a:ext cx="5261700" cy="5261700"/>
          </a:xfrm>
          <a:prstGeom prst="ellipse">
            <a:avLst/>
          </a:prstGeom>
          <a:noFill/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66" name="Google Shape;1466;p165"/>
          <p:cNvPicPr preferRelativeResize="0"/>
          <p:nvPr/>
        </p:nvPicPr>
        <p:blipFill rotWithShape="1">
          <a:blip r:embed="rId3">
            <a:alphaModFix/>
          </a:blip>
          <a:srcRect b="4775" l="10367" r="10367" t="4784"/>
          <a:stretch/>
        </p:blipFill>
        <p:spPr>
          <a:xfrm>
            <a:off x="4443682" y="19850"/>
            <a:ext cx="4918200" cy="49047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467" name="Google Shape;1467;p165"/>
          <p:cNvGrpSpPr/>
          <p:nvPr/>
        </p:nvGrpSpPr>
        <p:grpSpPr>
          <a:xfrm>
            <a:off x="504649" y="3481000"/>
            <a:ext cx="3465276" cy="646500"/>
            <a:chOff x="552225" y="3481000"/>
            <a:chExt cx="3465276" cy="646500"/>
          </a:xfrm>
        </p:grpSpPr>
        <p:sp>
          <p:nvSpPr>
            <p:cNvPr id="1468" name="Google Shape;1468;p165"/>
            <p:cNvSpPr/>
            <p:nvPr/>
          </p:nvSpPr>
          <p:spPr>
            <a:xfrm>
              <a:off x="552225" y="3575566"/>
              <a:ext cx="514200" cy="514200"/>
            </a:xfrm>
            <a:prstGeom prst="ellipse">
              <a:avLst/>
            </a:prstGeom>
            <a:solidFill>
              <a:srgbClr val="0020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165"/>
            <p:cNvSpPr txBox="1"/>
            <p:nvPr/>
          </p:nvSpPr>
          <p:spPr>
            <a:xfrm>
              <a:off x="1222701" y="3481000"/>
              <a:ext cx="27948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000">
                  <a:solidFill>
                    <a:srgbClr val="00A7C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25%</a:t>
              </a:r>
              <a:endParaRPr b="1" sz="3000">
                <a:solidFill>
                  <a:srgbClr val="00A7C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00202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Increase in average gift size </a:t>
              </a:r>
              <a:endParaRPr b="1" sz="2200">
                <a:solidFill>
                  <a:srgbClr val="00A7C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470" name="Google Shape;1470;p16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7325" y="3629875"/>
              <a:ext cx="384000" cy="384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71" name="Google Shape;1471;p165"/>
          <p:cNvGrpSpPr/>
          <p:nvPr/>
        </p:nvGrpSpPr>
        <p:grpSpPr>
          <a:xfrm>
            <a:off x="504649" y="2487350"/>
            <a:ext cx="3465276" cy="646500"/>
            <a:chOff x="552225" y="2487350"/>
            <a:chExt cx="3465276" cy="646500"/>
          </a:xfrm>
        </p:grpSpPr>
        <p:sp>
          <p:nvSpPr>
            <p:cNvPr id="1472" name="Google Shape;1472;p165"/>
            <p:cNvSpPr/>
            <p:nvPr/>
          </p:nvSpPr>
          <p:spPr>
            <a:xfrm>
              <a:off x="552225" y="2580716"/>
              <a:ext cx="514200" cy="514200"/>
            </a:xfrm>
            <a:prstGeom prst="ellipse">
              <a:avLst/>
            </a:prstGeom>
            <a:solidFill>
              <a:srgbClr val="0020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165"/>
            <p:cNvSpPr txBox="1"/>
            <p:nvPr/>
          </p:nvSpPr>
          <p:spPr>
            <a:xfrm>
              <a:off x="1222701" y="2487350"/>
              <a:ext cx="27948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000">
                  <a:solidFill>
                    <a:srgbClr val="00A7C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185%</a:t>
              </a:r>
              <a:endParaRPr b="1" sz="3000">
                <a:solidFill>
                  <a:srgbClr val="00A7C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00202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Increase in email response rates</a:t>
              </a:r>
              <a:endParaRPr b="1" sz="1200">
                <a:solidFill>
                  <a:srgbClr val="00A7C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474" name="Google Shape;1474;p16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7325" y="2645825"/>
              <a:ext cx="384000" cy="384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75" name="Google Shape;1475;p165"/>
          <p:cNvGrpSpPr/>
          <p:nvPr/>
        </p:nvGrpSpPr>
        <p:grpSpPr>
          <a:xfrm>
            <a:off x="504649" y="1493700"/>
            <a:ext cx="3459225" cy="646500"/>
            <a:chOff x="552225" y="1493700"/>
            <a:chExt cx="3459225" cy="646500"/>
          </a:xfrm>
        </p:grpSpPr>
        <p:sp>
          <p:nvSpPr>
            <p:cNvPr id="1476" name="Google Shape;1476;p165"/>
            <p:cNvSpPr/>
            <p:nvPr/>
          </p:nvSpPr>
          <p:spPr>
            <a:xfrm>
              <a:off x="552225" y="1585866"/>
              <a:ext cx="514200" cy="514200"/>
            </a:xfrm>
            <a:prstGeom prst="ellipse">
              <a:avLst/>
            </a:prstGeom>
            <a:solidFill>
              <a:srgbClr val="0020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p165"/>
            <p:cNvSpPr txBox="1"/>
            <p:nvPr/>
          </p:nvSpPr>
          <p:spPr>
            <a:xfrm>
              <a:off x="1218450" y="1493700"/>
              <a:ext cx="27930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000">
                  <a:solidFill>
                    <a:srgbClr val="00A7C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~900</a:t>
              </a:r>
              <a:endParaRPr b="1" sz="3000">
                <a:solidFill>
                  <a:srgbClr val="00A7C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00202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New, high-value alumni uncovered</a:t>
              </a:r>
              <a:endParaRPr b="1" sz="1200">
                <a:solidFill>
                  <a:srgbClr val="00A7C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478" name="Google Shape;1478;p16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60825" y="1701625"/>
              <a:ext cx="297000" cy="2970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479" name="Google Shape;1479;p165"/>
          <p:cNvCxnSpPr/>
          <p:nvPr/>
        </p:nvCxnSpPr>
        <p:spPr>
          <a:xfrm>
            <a:off x="507475" y="2313775"/>
            <a:ext cx="3478500" cy="0"/>
          </a:xfrm>
          <a:prstGeom prst="straightConnector1">
            <a:avLst/>
          </a:prstGeom>
          <a:noFill/>
          <a:ln cap="flat" cmpd="sng" w="9525">
            <a:solidFill>
              <a:srgbClr val="F2F3F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80" name="Google Shape;1480;p165"/>
          <p:cNvCxnSpPr/>
          <p:nvPr/>
        </p:nvCxnSpPr>
        <p:spPr>
          <a:xfrm>
            <a:off x="507475" y="3339142"/>
            <a:ext cx="3478500" cy="0"/>
          </a:xfrm>
          <a:prstGeom prst="straightConnector1">
            <a:avLst/>
          </a:prstGeom>
          <a:noFill/>
          <a:ln cap="flat" cmpd="sng" w="9525">
            <a:solidFill>
              <a:srgbClr val="F2F3F5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4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p166"/>
          <p:cNvSpPr txBox="1"/>
          <p:nvPr>
            <p:ph type="title"/>
          </p:nvPr>
        </p:nvSpPr>
        <p:spPr>
          <a:xfrm>
            <a:off x="1100100" y="1709550"/>
            <a:ext cx="6943800" cy="172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Key Takeaways</a:t>
            </a:r>
            <a:endParaRPr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40"/>
          <p:cNvSpPr txBox="1"/>
          <p:nvPr>
            <p:ph idx="1" type="body"/>
          </p:nvPr>
        </p:nvSpPr>
        <p:spPr>
          <a:xfrm>
            <a:off x="3190475" y="640075"/>
            <a:ext cx="5572500" cy="32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400"/>
              <a:t>Windfall Overview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400"/>
              <a:t>Supercharge Fundraising with Career Intelligence Data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400"/>
              <a:t>Identifying Qualified Prospects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400"/>
              <a:t>Segmentation for Outreach and Events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400"/>
              <a:t>Determining How and When to Engage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400"/>
              <a:t>Key Takeaways</a:t>
            </a:r>
            <a:endParaRPr sz="14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890" name="Google Shape;890;p140"/>
          <p:cNvSpPr txBox="1"/>
          <p:nvPr>
            <p:ph type="title"/>
          </p:nvPr>
        </p:nvSpPr>
        <p:spPr>
          <a:xfrm>
            <a:off x="508725" y="640064"/>
            <a:ext cx="1509900" cy="36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Today’s Agenda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9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167"/>
          <p:cNvSpPr txBox="1"/>
          <p:nvPr>
            <p:ph type="title"/>
          </p:nvPr>
        </p:nvSpPr>
        <p:spPr>
          <a:xfrm>
            <a:off x="502920" y="242775"/>
            <a:ext cx="8090700" cy="42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Takeaways</a:t>
            </a:r>
            <a:endParaRPr/>
          </a:p>
        </p:txBody>
      </p:sp>
      <p:sp>
        <p:nvSpPr>
          <p:cNvPr id="1491" name="Google Shape;1491;p167"/>
          <p:cNvSpPr/>
          <p:nvPr/>
        </p:nvSpPr>
        <p:spPr>
          <a:xfrm>
            <a:off x="1748568" y="3359578"/>
            <a:ext cx="6420600" cy="643800"/>
          </a:xfrm>
          <a:prstGeom prst="rect">
            <a:avLst/>
          </a:prstGeom>
          <a:solidFill>
            <a:srgbClr val="F2F3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2" name="Google Shape;1492;p167"/>
          <p:cNvSpPr/>
          <p:nvPr/>
        </p:nvSpPr>
        <p:spPr>
          <a:xfrm>
            <a:off x="1442448" y="3282974"/>
            <a:ext cx="1111200" cy="619500"/>
          </a:xfrm>
          <a:prstGeom prst="rect">
            <a:avLst/>
          </a:prstGeom>
          <a:solidFill>
            <a:srgbClr val="00A7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3" name="Google Shape;1493;p167"/>
          <p:cNvSpPr/>
          <p:nvPr/>
        </p:nvSpPr>
        <p:spPr>
          <a:xfrm flipH="1" rot="10800000">
            <a:off x="1748568" y="3902547"/>
            <a:ext cx="805500" cy="100800"/>
          </a:xfrm>
          <a:prstGeom prst="rtTriangle">
            <a:avLst/>
          </a:prstGeom>
          <a:solidFill>
            <a:srgbClr val="0086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4" name="Google Shape;1494;p167"/>
          <p:cNvSpPr/>
          <p:nvPr/>
        </p:nvSpPr>
        <p:spPr>
          <a:xfrm rot="5400000">
            <a:off x="7944036" y="3584350"/>
            <a:ext cx="637500" cy="187200"/>
          </a:xfrm>
          <a:prstGeom prst="triangle">
            <a:avLst>
              <a:gd fmla="val 50000" name="adj"/>
            </a:avLst>
          </a:prstGeom>
          <a:solidFill>
            <a:srgbClr val="F2F3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5" name="Google Shape;1495;p167"/>
          <p:cNvSpPr txBox="1"/>
          <p:nvPr/>
        </p:nvSpPr>
        <p:spPr>
          <a:xfrm>
            <a:off x="2726350" y="3398525"/>
            <a:ext cx="5442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Personalize messaging and implement engagement triggers with career attributes and major events, such as getting a new job or retiring</a:t>
            </a:r>
            <a:endParaRPr>
              <a:solidFill>
                <a:srgbClr val="002027"/>
              </a:solidFill>
            </a:endParaRPr>
          </a:p>
        </p:txBody>
      </p:sp>
      <p:sp>
        <p:nvSpPr>
          <p:cNvPr id="1496" name="Google Shape;1496;p167"/>
          <p:cNvSpPr/>
          <p:nvPr/>
        </p:nvSpPr>
        <p:spPr>
          <a:xfrm>
            <a:off x="1132219" y="1687371"/>
            <a:ext cx="6420600" cy="643800"/>
          </a:xfrm>
          <a:prstGeom prst="rect">
            <a:avLst/>
          </a:prstGeom>
          <a:solidFill>
            <a:srgbClr val="F2F3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7" name="Google Shape;1497;p167"/>
          <p:cNvSpPr/>
          <p:nvPr/>
        </p:nvSpPr>
        <p:spPr>
          <a:xfrm>
            <a:off x="826099" y="1610766"/>
            <a:ext cx="1111200" cy="619500"/>
          </a:xfrm>
          <a:prstGeom prst="rect">
            <a:avLst/>
          </a:prstGeom>
          <a:solidFill>
            <a:srgbClr val="00A7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8" name="Google Shape;1498;p167"/>
          <p:cNvSpPr/>
          <p:nvPr/>
        </p:nvSpPr>
        <p:spPr>
          <a:xfrm flipH="1" rot="10800000">
            <a:off x="1132219" y="2230339"/>
            <a:ext cx="805500" cy="100800"/>
          </a:xfrm>
          <a:prstGeom prst="rtTriangle">
            <a:avLst/>
          </a:prstGeom>
          <a:solidFill>
            <a:srgbClr val="0086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9" name="Google Shape;1499;p167"/>
          <p:cNvSpPr/>
          <p:nvPr/>
        </p:nvSpPr>
        <p:spPr>
          <a:xfrm rot="5400000">
            <a:off x="7327688" y="1912142"/>
            <a:ext cx="637500" cy="187200"/>
          </a:xfrm>
          <a:prstGeom prst="triangle">
            <a:avLst>
              <a:gd fmla="val 50000" name="adj"/>
            </a:avLst>
          </a:prstGeom>
          <a:solidFill>
            <a:srgbClr val="F2F3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0" name="Google Shape;1500;p167"/>
          <p:cNvSpPr txBox="1"/>
          <p:nvPr/>
        </p:nvSpPr>
        <p:spPr>
          <a:xfrm>
            <a:off x="2110013" y="1726308"/>
            <a:ext cx="5587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Use career and employer data to identify not only affluent constituents, but also the rising stars or constituents that are qualified for mid-level campaigns</a:t>
            </a:r>
            <a:endParaRPr/>
          </a:p>
        </p:txBody>
      </p:sp>
      <p:sp>
        <p:nvSpPr>
          <p:cNvPr id="1501" name="Google Shape;1501;p167"/>
          <p:cNvSpPr/>
          <p:nvPr/>
        </p:nvSpPr>
        <p:spPr>
          <a:xfrm>
            <a:off x="820116" y="851267"/>
            <a:ext cx="6420600" cy="643800"/>
          </a:xfrm>
          <a:prstGeom prst="rect">
            <a:avLst/>
          </a:prstGeom>
          <a:solidFill>
            <a:srgbClr val="F2F3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2" name="Google Shape;1502;p167"/>
          <p:cNvSpPr/>
          <p:nvPr/>
        </p:nvSpPr>
        <p:spPr>
          <a:xfrm>
            <a:off x="513996" y="774663"/>
            <a:ext cx="1111200" cy="619500"/>
          </a:xfrm>
          <a:prstGeom prst="rect">
            <a:avLst/>
          </a:prstGeom>
          <a:solidFill>
            <a:srgbClr val="00A7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3" name="Google Shape;1503;p167"/>
          <p:cNvSpPr/>
          <p:nvPr/>
        </p:nvSpPr>
        <p:spPr>
          <a:xfrm flipH="1" rot="10800000">
            <a:off x="820116" y="1394235"/>
            <a:ext cx="805500" cy="100800"/>
          </a:xfrm>
          <a:prstGeom prst="rtTriangle">
            <a:avLst/>
          </a:prstGeom>
          <a:solidFill>
            <a:srgbClr val="0086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4" name="Google Shape;1504;p167"/>
          <p:cNvSpPr/>
          <p:nvPr/>
        </p:nvSpPr>
        <p:spPr>
          <a:xfrm rot="5400000">
            <a:off x="7015585" y="1076038"/>
            <a:ext cx="637500" cy="187200"/>
          </a:xfrm>
          <a:prstGeom prst="triangle">
            <a:avLst>
              <a:gd fmla="val 50000" name="adj"/>
            </a:avLst>
          </a:prstGeom>
          <a:solidFill>
            <a:srgbClr val="F2F3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5" name="Google Shape;1505;p167"/>
          <p:cNvSpPr txBox="1"/>
          <p:nvPr/>
        </p:nvSpPr>
        <p:spPr>
          <a:xfrm>
            <a:off x="1797910" y="890204"/>
            <a:ext cx="5381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Career d</a:t>
            </a:r>
            <a:r>
              <a:rPr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ata</a:t>
            </a:r>
            <a:r>
              <a:rPr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 is a powerful tool to help nonprofits identify qualified donors and refine how they engage with all of their constituents</a:t>
            </a:r>
            <a:endParaRPr/>
          </a:p>
        </p:txBody>
      </p:sp>
      <p:sp>
        <p:nvSpPr>
          <p:cNvPr id="1506" name="Google Shape;1506;p167"/>
          <p:cNvSpPr/>
          <p:nvPr/>
        </p:nvSpPr>
        <p:spPr>
          <a:xfrm>
            <a:off x="1442448" y="2523475"/>
            <a:ext cx="6420600" cy="643800"/>
          </a:xfrm>
          <a:prstGeom prst="rect">
            <a:avLst/>
          </a:prstGeom>
          <a:solidFill>
            <a:srgbClr val="F2F3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7" name="Google Shape;1507;p167"/>
          <p:cNvSpPr/>
          <p:nvPr/>
        </p:nvSpPr>
        <p:spPr>
          <a:xfrm flipH="1" rot="10800000">
            <a:off x="1442448" y="3066443"/>
            <a:ext cx="805500" cy="100800"/>
          </a:xfrm>
          <a:prstGeom prst="rtTriangle">
            <a:avLst/>
          </a:prstGeom>
          <a:solidFill>
            <a:srgbClr val="0086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8" name="Google Shape;1508;p167"/>
          <p:cNvSpPr/>
          <p:nvPr/>
        </p:nvSpPr>
        <p:spPr>
          <a:xfrm>
            <a:off x="1136328" y="2446870"/>
            <a:ext cx="1111200" cy="619500"/>
          </a:xfrm>
          <a:prstGeom prst="rect">
            <a:avLst/>
          </a:prstGeom>
          <a:solidFill>
            <a:srgbClr val="00A7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9" name="Google Shape;1509;p167"/>
          <p:cNvSpPr/>
          <p:nvPr/>
        </p:nvSpPr>
        <p:spPr>
          <a:xfrm rot="5400000">
            <a:off x="7637917" y="2748246"/>
            <a:ext cx="637500" cy="187200"/>
          </a:xfrm>
          <a:prstGeom prst="triangle">
            <a:avLst>
              <a:gd fmla="val 50000" name="adj"/>
            </a:avLst>
          </a:prstGeom>
          <a:solidFill>
            <a:srgbClr val="F2F3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0" name="Google Shape;1510;p167"/>
          <p:cNvSpPr txBox="1"/>
          <p:nvPr/>
        </p:nvSpPr>
        <p:spPr>
          <a:xfrm>
            <a:off x="2420241" y="2562412"/>
            <a:ext cx="5417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Enhance segmentation with fields such as industry, employer, job function, and job level to better understand donors and refine outreach strategies</a:t>
            </a:r>
            <a:endParaRPr/>
          </a:p>
        </p:txBody>
      </p:sp>
      <p:sp>
        <p:nvSpPr>
          <p:cNvPr id="1511" name="Google Shape;1511;p167"/>
          <p:cNvSpPr/>
          <p:nvPr/>
        </p:nvSpPr>
        <p:spPr>
          <a:xfrm>
            <a:off x="2053368" y="4213222"/>
            <a:ext cx="6420600" cy="643800"/>
          </a:xfrm>
          <a:prstGeom prst="rect">
            <a:avLst/>
          </a:prstGeom>
          <a:solidFill>
            <a:srgbClr val="F2F3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2" name="Google Shape;1512;p167"/>
          <p:cNvSpPr/>
          <p:nvPr/>
        </p:nvSpPr>
        <p:spPr>
          <a:xfrm>
            <a:off x="1747248" y="4136618"/>
            <a:ext cx="1111200" cy="619500"/>
          </a:xfrm>
          <a:prstGeom prst="rect">
            <a:avLst/>
          </a:prstGeom>
          <a:solidFill>
            <a:srgbClr val="00A7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3" name="Google Shape;1513;p167"/>
          <p:cNvSpPr/>
          <p:nvPr/>
        </p:nvSpPr>
        <p:spPr>
          <a:xfrm flipH="1" rot="10800000">
            <a:off x="2053368" y="4756190"/>
            <a:ext cx="805500" cy="100800"/>
          </a:xfrm>
          <a:prstGeom prst="rtTriangle">
            <a:avLst/>
          </a:prstGeom>
          <a:solidFill>
            <a:srgbClr val="0086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4" name="Google Shape;1514;p167"/>
          <p:cNvSpPr/>
          <p:nvPr/>
        </p:nvSpPr>
        <p:spPr>
          <a:xfrm rot="5400000">
            <a:off x="8248836" y="4437993"/>
            <a:ext cx="637500" cy="187200"/>
          </a:xfrm>
          <a:prstGeom prst="triangle">
            <a:avLst>
              <a:gd fmla="val 50000" name="adj"/>
            </a:avLst>
          </a:prstGeom>
          <a:solidFill>
            <a:srgbClr val="F2F3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5" name="Google Shape;1515;p167"/>
          <p:cNvSpPr txBox="1"/>
          <p:nvPr/>
        </p:nvSpPr>
        <p:spPr>
          <a:xfrm>
            <a:off x="3031150" y="4252169"/>
            <a:ext cx="5442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Legacy</a:t>
            </a:r>
            <a:r>
              <a:rPr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 career d</a:t>
            </a:r>
            <a:r>
              <a:rPr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ata</a:t>
            </a:r>
            <a:r>
              <a:rPr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 has serious quality issues and you have to pay by the record. Windfall </a:t>
            </a:r>
            <a:r>
              <a:rPr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Career Intelligence Data</a:t>
            </a:r>
            <a:r>
              <a:rPr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 is more accurate, scalable, and affordable </a:t>
            </a:r>
            <a:endParaRPr>
              <a:solidFill>
                <a:srgbClr val="002027"/>
              </a:solidFill>
            </a:endParaRPr>
          </a:p>
        </p:txBody>
      </p:sp>
      <p:pic>
        <p:nvPicPr>
          <p:cNvPr id="1516" name="Google Shape;1516;p167"/>
          <p:cNvPicPr preferRelativeResize="0"/>
          <p:nvPr/>
        </p:nvPicPr>
        <p:blipFill rotWithShape="1">
          <a:blip r:embed="rId3">
            <a:alphaModFix/>
          </a:blip>
          <a:srcRect b="52085" l="36500" r="39861" t="3627"/>
          <a:stretch/>
        </p:blipFill>
        <p:spPr>
          <a:xfrm>
            <a:off x="2059851" y="4234609"/>
            <a:ext cx="486008" cy="38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7" name="Google Shape;1517;p1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5725" y="920550"/>
            <a:ext cx="327750" cy="32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8" name="Google Shape;1518;p1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9900" y="2564600"/>
            <a:ext cx="384051" cy="38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9" name="Google Shape;1519;p1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95250" y="3398700"/>
            <a:ext cx="405600" cy="40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0" name="Google Shape;1520;p1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17825" y="1745420"/>
            <a:ext cx="327750" cy="32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1524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p168"/>
          <p:cNvSpPr/>
          <p:nvPr/>
        </p:nvSpPr>
        <p:spPr>
          <a:xfrm>
            <a:off x="175225" y="4782725"/>
            <a:ext cx="1051500" cy="228600"/>
          </a:xfrm>
          <a:prstGeom prst="rect">
            <a:avLst/>
          </a:prstGeom>
          <a:solidFill>
            <a:srgbClr val="01A6B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6" name="Google Shape;1526;p168"/>
          <p:cNvPicPr preferRelativeResize="0"/>
          <p:nvPr/>
        </p:nvPicPr>
        <p:blipFill rotWithShape="1">
          <a:blip r:embed="rId3">
            <a:alphaModFix amt="22000"/>
          </a:blip>
          <a:srcRect b="0" l="0" r="0" t="29163"/>
          <a:stretch/>
        </p:blipFill>
        <p:spPr>
          <a:xfrm>
            <a:off x="3675566" y="-6458"/>
            <a:ext cx="5014087" cy="3267619"/>
          </a:xfrm>
          <a:prstGeom prst="rect">
            <a:avLst/>
          </a:prstGeom>
          <a:noFill/>
          <a:ln>
            <a:noFill/>
          </a:ln>
        </p:spPr>
      </p:pic>
      <p:sp>
        <p:nvSpPr>
          <p:cNvPr id="1527" name="Google Shape;1527;p168"/>
          <p:cNvSpPr txBox="1"/>
          <p:nvPr/>
        </p:nvSpPr>
        <p:spPr>
          <a:xfrm>
            <a:off x="2373188" y="3353175"/>
            <a:ext cx="8236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"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Thank You!</a:t>
            </a:r>
            <a:endParaRPr i="1"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8" name="Google Shape;1528;p168"/>
          <p:cNvSpPr txBox="1"/>
          <p:nvPr/>
        </p:nvSpPr>
        <p:spPr>
          <a:xfrm>
            <a:off x="4507888" y="2418275"/>
            <a:ext cx="28569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Kyle Curry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Montserrat"/>
                <a:ea typeface="Montserrat"/>
                <a:cs typeface="Montserrat"/>
                <a:sym typeface="Montserrat"/>
              </a:rPr>
              <a:t>Windfall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Sr. Director, Sales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kyle@windfall.com</a:t>
            </a: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9" name="Google Shape;1529;p168"/>
          <p:cNvSpPr txBox="1"/>
          <p:nvPr/>
        </p:nvSpPr>
        <p:spPr>
          <a:xfrm>
            <a:off x="1474413" y="2418275"/>
            <a:ext cx="28569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Marissa Maybee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Montserrat"/>
                <a:ea typeface="Montserrat"/>
                <a:cs typeface="Montserrat"/>
                <a:sym typeface="Montserrat"/>
              </a:rPr>
              <a:t>Windfall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Principal CSM, Team Lead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marissa@windfall.com</a:t>
            </a: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30" name="Google Shape;1530;p1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51938" y="546325"/>
            <a:ext cx="1754700" cy="1754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31" name="Google Shape;1531;p1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45575" y="432925"/>
            <a:ext cx="1981500" cy="1981500"/>
          </a:xfrm>
          <a:prstGeom prst="ellipse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41"/>
          <p:cNvSpPr/>
          <p:nvPr/>
        </p:nvSpPr>
        <p:spPr>
          <a:xfrm>
            <a:off x="4530075" y="1504375"/>
            <a:ext cx="4614000" cy="3237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96" name="Google Shape;896;p141"/>
          <p:cNvSpPr/>
          <p:nvPr/>
        </p:nvSpPr>
        <p:spPr>
          <a:xfrm>
            <a:off x="0" y="832377"/>
            <a:ext cx="9144000" cy="672000"/>
          </a:xfrm>
          <a:prstGeom prst="rect">
            <a:avLst/>
          </a:prstGeom>
          <a:solidFill>
            <a:srgbClr val="03222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Google Shape;897;p141"/>
          <p:cNvSpPr txBox="1"/>
          <p:nvPr/>
        </p:nvSpPr>
        <p:spPr>
          <a:xfrm>
            <a:off x="357000" y="1625748"/>
            <a:ext cx="38298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CA7C2"/>
                </a:solidFill>
                <a:latin typeface="Montserrat"/>
                <a:ea typeface="Montserrat"/>
                <a:cs typeface="Montserrat"/>
                <a:sym typeface="Montserrat"/>
              </a:rPr>
              <a:t>WHAT YOU WILL LEARN:</a:t>
            </a:r>
            <a:endParaRPr b="1">
              <a:solidFill>
                <a:srgbClr val="0CA7C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8" name="Google Shape;898;p141"/>
          <p:cNvSpPr txBox="1"/>
          <p:nvPr/>
        </p:nvSpPr>
        <p:spPr>
          <a:xfrm>
            <a:off x="357000" y="1923604"/>
            <a:ext cx="3921300" cy="23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12725" lvl="0" marL="257175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Montserrat"/>
              <a:buChar char="■"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Windfall’s mission and high level product offerings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2725" lvl="0" marL="257175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Montserrat"/>
              <a:buChar char="■"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value of leveraging career data in outreach campaigns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2725" lvl="0" marL="257175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Montserrat"/>
              <a:buChar char="■"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Specific examples of how nonprofits can leverage career data in their outreach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2725" lvl="0" marL="257175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Montserrat"/>
              <a:buChar char="■"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challenges with legacy career 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data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2725" lvl="0" marL="257175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accent3"/>
              </a:buClr>
              <a:buSzPts val="1100"/>
              <a:buFont typeface="Montserrat"/>
              <a:buChar char="■"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makes our Career Intelligence data unique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9" name="Google Shape;899;p141"/>
          <p:cNvSpPr txBox="1"/>
          <p:nvPr/>
        </p:nvSpPr>
        <p:spPr>
          <a:xfrm>
            <a:off x="4792698" y="1923606"/>
            <a:ext cx="3829800" cy="23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12725" lvl="0" marL="257175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Montserrat"/>
              <a:buChar char="■"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Information on Windfall’s underlying wealth data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2725" lvl="0" marL="257175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Montserrat"/>
              <a:buChar char="■"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Our data science / modeling approach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2725" lvl="0" marL="257175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Montserrat"/>
              <a:buChar char="■"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How our data could impact your constituent database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2725" lvl="0" marL="257175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Montserrat"/>
              <a:buChar char="■"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pricing and engagement strategy between Windfall / your organization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97A7"/>
              </a:buClr>
              <a:buSzPts val="1050"/>
              <a:buFont typeface="Arial"/>
              <a:buNone/>
            </a:pPr>
            <a:r>
              <a:rPr b="1" i="0" lang="en" sz="1100" u="none" cap="none" strike="noStrik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We are happy to discuss this with you after </a:t>
            </a:r>
            <a:br>
              <a:rPr b="1" i="0" lang="en" sz="1100" u="none" cap="none" strike="noStrik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11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this presentation</a:t>
            </a:r>
            <a:r>
              <a:rPr b="1" lang="en" sz="11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i="0" sz="11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0" name="Google Shape;900;p141"/>
          <p:cNvSpPr txBox="1"/>
          <p:nvPr/>
        </p:nvSpPr>
        <p:spPr>
          <a:xfrm>
            <a:off x="4792700" y="1625748"/>
            <a:ext cx="38298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CA7C2"/>
                </a:solidFill>
                <a:latin typeface="Montserrat"/>
                <a:ea typeface="Montserrat"/>
                <a:cs typeface="Montserrat"/>
                <a:sym typeface="Montserrat"/>
              </a:rPr>
              <a:t>WHAT YOU WON’T LEARN:</a:t>
            </a:r>
            <a:endParaRPr b="1">
              <a:solidFill>
                <a:srgbClr val="0CA7C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1" name="Google Shape;901;p141"/>
          <p:cNvSpPr txBox="1"/>
          <p:nvPr/>
        </p:nvSpPr>
        <p:spPr>
          <a:xfrm>
            <a:off x="357000" y="908882"/>
            <a:ext cx="82653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i="0" lang="en" sz="1100" u="none" cap="none" strike="noStrik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TARGET AUDIENCE:</a:t>
            </a:r>
            <a:r>
              <a:rPr i="0" lang="en" sz="11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11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Development, advancement, and prospect research professionals who want to supercharge understanding of their constituents with career and employer data.</a:t>
            </a:r>
            <a:endParaRPr sz="11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02" name="Google Shape;902;p141"/>
          <p:cNvSpPr txBox="1"/>
          <p:nvPr>
            <p:ph type="title"/>
          </p:nvPr>
        </p:nvSpPr>
        <p:spPr>
          <a:xfrm>
            <a:off x="502925" y="242775"/>
            <a:ext cx="8090700" cy="42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 of Today’s Webinar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142"/>
          <p:cNvSpPr txBox="1"/>
          <p:nvPr>
            <p:ph type="title"/>
          </p:nvPr>
        </p:nvSpPr>
        <p:spPr>
          <a:xfrm>
            <a:off x="1100100" y="1709550"/>
            <a:ext cx="6943800" cy="172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Windfall Overview</a:t>
            </a:r>
            <a:endParaRPr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" name="Google Shape;913;p143"/>
          <p:cNvPicPr preferRelativeResize="0"/>
          <p:nvPr/>
        </p:nvPicPr>
        <p:blipFill rotWithShape="1">
          <a:blip r:embed="rId3">
            <a:alphaModFix amt="10000"/>
          </a:blip>
          <a:srcRect b="11305" l="7217" r="954" t="11313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914" name="Google Shape;914;p143"/>
          <p:cNvSpPr txBox="1"/>
          <p:nvPr>
            <p:ph type="title"/>
          </p:nvPr>
        </p:nvSpPr>
        <p:spPr>
          <a:xfrm>
            <a:off x="1100100" y="1709550"/>
            <a:ext cx="6943800" cy="172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lt1"/>
                </a:solidFill>
              </a:rPr>
              <a:t>Our vision is to </a:t>
            </a:r>
            <a:r>
              <a:rPr b="1" lang="en" sz="3500">
                <a:solidFill>
                  <a:srgbClr val="01A6BE"/>
                </a:solidFill>
              </a:rPr>
              <a:t>change </a:t>
            </a:r>
            <a:br>
              <a:rPr b="1" lang="en" sz="3500">
                <a:solidFill>
                  <a:srgbClr val="01A6BE"/>
                </a:solidFill>
              </a:rPr>
            </a:br>
            <a:r>
              <a:rPr b="1" lang="en" sz="3500">
                <a:solidFill>
                  <a:srgbClr val="01A6BE"/>
                </a:solidFill>
              </a:rPr>
              <a:t>the way </a:t>
            </a:r>
            <a:r>
              <a:rPr b="1" lang="en" sz="3500">
                <a:solidFill>
                  <a:schemeClr val="lt1"/>
                </a:solidFill>
              </a:rPr>
              <a:t>that organizations understand and engage donors.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44"/>
          <p:cNvSpPr txBox="1"/>
          <p:nvPr>
            <p:ph idx="1" type="body"/>
          </p:nvPr>
        </p:nvSpPr>
        <p:spPr>
          <a:xfrm>
            <a:off x="502925" y="3312049"/>
            <a:ext cx="2381400" cy="10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Find your highest valued donors and prospects to prioritize your overall development workflow. </a:t>
            </a:r>
            <a:endParaRPr/>
          </a:p>
        </p:txBody>
      </p:sp>
      <p:sp>
        <p:nvSpPr>
          <p:cNvPr id="921" name="Google Shape;921;p144"/>
          <p:cNvSpPr txBox="1"/>
          <p:nvPr>
            <p:ph type="title"/>
          </p:nvPr>
        </p:nvSpPr>
        <p:spPr>
          <a:xfrm>
            <a:off x="502920" y="242775"/>
            <a:ext cx="8092500" cy="42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Windfall Empowers Nonprofits with Accurate Data</a:t>
            </a:r>
            <a:endParaRPr/>
          </a:p>
        </p:txBody>
      </p:sp>
      <p:sp>
        <p:nvSpPr>
          <p:cNvPr id="922" name="Google Shape;922;p144"/>
          <p:cNvSpPr txBox="1"/>
          <p:nvPr>
            <p:ph idx="2" type="body"/>
          </p:nvPr>
        </p:nvSpPr>
        <p:spPr>
          <a:xfrm>
            <a:off x="3376722" y="3312049"/>
            <a:ext cx="2381400" cy="10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Segment your existing donors and prospects to help convert </a:t>
            </a:r>
            <a:br>
              <a:rPr lang="en">
                <a:solidFill>
                  <a:schemeClr val="lt1"/>
                </a:solidFill>
              </a:rPr>
            </a:br>
            <a:r>
              <a:rPr lang="en">
                <a:solidFill>
                  <a:schemeClr val="lt1"/>
                </a:solidFill>
              </a:rPr>
              <a:t>“hidden gems.”</a:t>
            </a:r>
            <a:endParaRPr/>
          </a:p>
        </p:txBody>
      </p:sp>
      <p:sp>
        <p:nvSpPr>
          <p:cNvPr id="923" name="Google Shape;923;p144"/>
          <p:cNvSpPr txBox="1"/>
          <p:nvPr>
            <p:ph idx="3" type="body"/>
          </p:nvPr>
        </p:nvSpPr>
        <p:spPr>
          <a:xfrm>
            <a:off x="6250520" y="3312049"/>
            <a:ext cx="2381400" cy="10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Either based on levels of wealth or Windfall’s triggers, figure out your engagement strategy.</a:t>
            </a:r>
            <a:endParaRPr/>
          </a:p>
        </p:txBody>
      </p:sp>
      <p:sp>
        <p:nvSpPr>
          <p:cNvPr id="924" name="Google Shape;924;p144"/>
          <p:cNvSpPr txBox="1"/>
          <p:nvPr>
            <p:ph idx="4" type="body"/>
          </p:nvPr>
        </p:nvSpPr>
        <p:spPr>
          <a:xfrm>
            <a:off x="502925" y="2902302"/>
            <a:ext cx="2381400" cy="33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IDENTIFY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925" name="Google Shape;925;p144"/>
          <p:cNvSpPr txBox="1"/>
          <p:nvPr>
            <p:ph idx="5" type="body"/>
          </p:nvPr>
        </p:nvSpPr>
        <p:spPr>
          <a:xfrm>
            <a:off x="3376722" y="2902302"/>
            <a:ext cx="2381400" cy="33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UNDERSTAND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926" name="Google Shape;926;p144"/>
          <p:cNvSpPr txBox="1"/>
          <p:nvPr>
            <p:ph idx="6" type="body"/>
          </p:nvPr>
        </p:nvSpPr>
        <p:spPr>
          <a:xfrm>
            <a:off x="6250520" y="2902302"/>
            <a:ext cx="2381400" cy="33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ENGAGE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927" name="Google Shape;927;p144"/>
          <p:cNvSpPr/>
          <p:nvPr/>
        </p:nvSpPr>
        <p:spPr>
          <a:xfrm>
            <a:off x="1926950" y="1554777"/>
            <a:ext cx="454800" cy="273900"/>
          </a:xfrm>
          <a:prstGeom prst="rect">
            <a:avLst/>
          </a:prstGeom>
          <a:solidFill>
            <a:srgbClr val="1FA5C1">
              <a:alpha val="21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8" name="Google Shape;928;p144"/>
          <p:cNvSpPr/>
          <p:nvPr/>
        </p:nvSpPr>
        <p:spPr>
          <a:xfrm>
            <a:off x="898651" y="2002952"/>
            <a:ext cx="454800" cy="273900"/>
          </a:xfrm>
          <a:prstGeom prst="rect">
            <a:avLst/>
          </a:prstGeom>
          <a:solidFill>
            <a:srgbClr val="1FA5C1">
              <a:alpha val="21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29" name="Google Shape;929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1877" y="1443647"/>
            <a:ext cx="1458126" cy="11833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0" name="Google Shape;930;p144"/>
          <p:cNvGrpSpPr/>
          <p:nvPr/>
        </p:nvGrpSpPr>
        <p:grpSpPr>
          <a:xfrm>
            <a:off x="3974794" y="1431710"/>
            <a:ext cx="1194415" cy="1195287"/>
            <a:chOff x="3974794" y="1129860"/>
            <a:chExt cx="1194415" cy="1195287"/>
          </a:xfrm>
        </p:grpSpPr>
        <p:sp>
          <p:nvSpPr>
            <p:cNvPr id="931" name="Google Shape;931;p144"/>
            <p:cNvSpPr/>
            <p:nvPr/>
          </p:nvSpPr>
          <p:spPr>
            <a:xfrm>
              <a:off x="4848200" y="2004147"/>
              <a:ext cx="321000" cy="321000"/>
            </a:xfrm>
            <a:prstGeom prst="ellipse">
              <a:avLst/>
            </a:prstGeom>
            <a:solidFill>
              <a:srgbClr val="1FA5C1">
                <a:alpha val="2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144"/>
            <p:cNvSpPr/>
            <p:nvPr/>
          </p:nvSpPr>
          <p:spPr>
            <a:xfrm>
              <a:off x="3974800" y="1273047"/>
              <a:ext cx="321000" cy="321000"/>
            </a:xfrm>
            <a:prstGeom prst="ellipse">
              <a:avLst/>
            </a:prstGeom>
            <a:solidFill>
              <a:srgbClr val="1FA5C1">
                <a:alpha val="2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33" name="Google Shape;933;p1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74794" y="1129860"/>
              <a:ext cx="1194415" cy="11833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34" name="Google Shape;934;p144"/>
          <p:cNvSpPr/>
          <p:nvPr/>
        </p:nvSpPr>
        <p:spPr>
          <a:xfrm>
            <a:off x="6790125" y="1352850"/>
            <a:ext cx="504300" cy="345000"/>
          </a:xfrm>
          <a:prstGeom prst="roundRect">
            <a:avLst>
              <a:gd fmla="val 9616" name="adj"/>
            </a:avLst>
          </a:prstGeom>
          <a:solidFill>
            <a:srgbClr val="1FA5C1">
              <a:alpha val="21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5" name="Google Shape;935;p144"/>
          <p:cNvSpPr/>
          <p:nvPr/>
        </p:nvSpPr>
        <p:spPr>
          <a:xfrm>
            <a:off x="7616250" y="2237238"/>
            <a:ext cx="504300" cy="345000"/>
          </a:xfrm>
          <a:prstGeom prst="roundRect">
            <a:avLst>
              <a:gd fmla="val 9616" name="adj"/>
            </a:avLst>
          </a:prstGeom>
          <a:solidFill>
            <a:srgbClr val="1FA5C1">
              <a:alpha val="21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6" name="Google Shape;936;p1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0124" y="1296588"/>
            <a:ext cx="1330428" cy="1330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7" name="Google Shape;937;p144"/>
          <p:cNvCxnSpPr/>
          <p:nvPr/>
        </p:nvCxnSpPr>
        <p:spPr>
          <a:xfrm rot="10800000">
            <a:off x="3133164" y="1136170"/>
            <a:ext cx="0" cy="3227400"/>
          </a:xfrm>
          <a:prstGeom prst="straightConnector1">
            <a:avLst/>
          </a:prstGeom>
          <a:noFill/>
          <a:ln cap="flat" cmpd="sng" w="12700">
            <a:solidFill>
              <a:srgbClr val="00424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38" name="Google Shape;938;p144"/>
          <p:cNvCxnSpPr/>
          <p:nvPr/>
        </p:nvCxnSpPr>
        <p:spPr>
          <a:xfrm rot="10800000">
            <a:off x="6012160" y="1136170"/>
            <a:ext cx="0" cy="3227400"/>
          </a:xfrm>
          <a:prstGeom prst="straightConnector1">
            <a:avLst/>
          </a:prstGeom>
          <a:noFill/>
          <a:ln cap="flat" cmpd="sng" w="12700">
            <a:solidFill>
              <a:srgbClr val="00424D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4" name="Google Shape;944;p145"/>
          <p:cNvPicPr preferRelativeResize="0"/>
          <p:nvPr/>
        </p:nvPicPr>
        <p:blipFill rotWithShape="1">
          <a:blip r:embed="rId3">
            <a:alphaModFix/>
          </a:blip>
          <a:srcRect b="10415" l="0" r="0" t="30099"/>
          <a:stretch/>
        </p:blipFill>
        <p:spPr>
          <a:xfrm>
            <a:off x="0" y="3435468"/>
            <a:ext cx="2288062" cy="1068928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45" name="Google Shape;945;p145"/>
          <p:cNvPicPr preferRelativeResize="0"/>
          <p:nvPr/>
        </p:nvPicPr>
        <p:blipFill rotWithShape="1">
          <a:blip r:embed="rId4">
            <a:alphaModFix/>
          </a:blip>
          <a:srcRect b="13787" l="0" r="0" t="18990"/>
          <a:stretch/>
        </p:blipFill>
        <p:spPr>
          <a:xfrm>
            <a:off x="2285300" y="3435475"/>
            <a:ext cx="2288049" cy="1068924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46" name="Google Shape;946;p145"/>
          <p:cNvPicPr preferRelativeResize="0"/>
          <p:nvPr/>
        </p:nvPicPr>
        <p:blipFill rotWithShape="1">
          <a:blip r:embed="rId5">
            <a:alphaModFix/>
          </a:blip>
          <a:srcRect b="670" l="0" r="0" t="680"/>
          <a:stretch/>
        </p:blipFill>
        <p:spPr>
          <a:xfrm>
            <a:off x="4569204" y="3435469"/>
            <a:ext cx="2288063" cy="1068927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47" name="Google Shape;947;p145"/>
          <p:cNvSpPr txBox="1"/>
          <p:nvPr>
            <p:ph type="title"/>
          </p:nvPr>
        </p:nvSpPr>
        <p:spPr>
          <a:xfrm>
            <a:off x="502925" y="242775"/>
            <a:ext cx="8090700" cy="42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Trusted by 800+ Organizations Across the Country</a:t>
            </a:r>
            <a:endParaRPr/>
          </a:p>
        </p:txBody>
      </p:sp>
      <p:sp>
        <p:nvSpPr>
          <p:cNvPr id="948" name="Google Shape;948;p145"/>
          <p:cNvSpPr txBox="1"/>
          <p:nvPr>
            <p:ph idx="1" type="subTitle"/>
          </p:nvPr>
        </p:nvSpPr>
        <p:spPr>
          <a:xfrm>
            <a:off x="502925" y="731520"/>
            <a:ext cx="8092500" cy="2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WINDFALL IS LEVERAGED BY DATA-DRIVEN NONPROFIT ORGANIZATIONS OF ALL SIZES</a:t>
            </a:r>
            <a:endParaRPr/>
          </a:p>
        </p:txBody>
      </p:sp>
      <p:pic>
        <p:nvPicPr>
          <p:cNvPr id="949" name="Google Shape;949;p145"/>
          <p:cNvPicPr preferRelativeResize="0"/>
          <p:nvPr/>
        </p:nvPicPr>
        <p:blipFill rotWithShape="1">
          <a:blip r:embed="rId6">
            <a:alphaModFix/>
          </a:blip>
          <a:srcRect b="28659" l="31815" r="8051" t="18001"/>
          <a:stretch/>
        </p:blipFill>
        <p:spPr>
          <a:xfrm>
            <a:off x="0" y="1298852"/>
            <a:ext cx="2288061" cy="1068927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50" name="Google Shape;950;p145"/>
          <p:cNvPicPr preferRelativeResize="0"/>
          <p:nvPr/>
        </p:nvPicPr>
        <p:blipFill rotWithShape="1">
          <a:blip r:embed="rId7">
            <a:alphaModFix/>
          </a:blip>
          <a:srcRect b="14961" l="0" r="0" t="14961"/>
          <a:stretch/>
        </p:blipFill>
        <p:spPr>
          <a:xfrm>
            <a:off x="6853100" y="3435466"/>
            <a:ext cx="2288052" cy="1068924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51" name="Google Shape;951;p145"/>
          <p:cNvPicPr preferRelativeResize="0"/>
          <p:nvPr/>
        </p:nvPicPr>
        <p:blipFill rotWithShape="1">
          <a:blip r:embed="rId8">
            <a:alphaModFix/>
          </a:blip>
          <a:srcRect b="23258" l="4337" r="4337" t="9753"/>
          <a:stretch/>
        </p:blipFill>
        <p:spPr>
          <a:xfrm>
            <a:off x="2285303" y="1298852"/>
            <a:ext cx="2288060" cy="1068926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52" name="Google Shape;952;p145"/>
          <p:cNvPicPr preferRelativeResize="0"/>
          <p:nvPr/>
        </p:nvPicPr>
        <p:blipFill rotWithShape="1">
          <a:blip r:embed="rId9">
            <a:alphaModFix/>
          </a:blip>
          <a:srcRect b="14658" l="0" r="0" t="14665"/>
          <a:stretch/>
        </p:blipFill>
        <p:spPr>
          <a:xfrm>
            <a:off x="2285302" y="2367165"/>
            <a:ext cx="2288062" cy="1068926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53" name="Google Shape;953;p145"/>
          <p:cNvPicPr preferRelativeResize="0"/>
          <p:nvPr/>
        </p:nvPicPr>
        <p:blipFill rotWithShape="1">
          <a:blip r:embed="rId10">
            <a:alphaModFix/>
          </a:blip>
          <a:srcRect b="17548" l="0" r="0" t="17554"/>
          <a:stretch/>
        </p:blipFill>
        <p:spPr>
          <a:xfrm>
            <a:off x="4569206" y="1298852"/>
            <a:ext cx="2288058" cy="1068926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54" name="Google Shape;954;p145"/>
          <p:cNvPicPr preferRelativeResize="0"/>
          <p:nvPr/>
        </p:nvPicPr>
        <p:blipFill rotWithShape="1">
          <a:blip r:embed="rId11">
            <a:alphaModFix/>
          </a:blip>
          <a:srcRect b="22648" l="0" r="0" t="7274"/>
          <a:stretch/>
        </p:blipFill>
        <p:spPr>
          <a:xfrm>
            <a:off x="4569203" y="2367165"/>
            <a:ext cx="2288064" cy="1068926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55" name="Google Shape;955;p145"/>
          <p:cNvPicPr preferRelativeResize="0"/>
          <p:nvPr/>
        </p:nvPicPr>
        <p:blipFill rotWithShape="1">
          <a:blip r:embed="rId12">
            <a:alphaModFix/>
          </a:blip>
          <a:srcRect b="466" l="0" r="0" t="32857"/>
          <a:stretch/>
        </p:blipFill>
        <p:spPr>
          <a:xfrm>
            <a:off x="6853097" y="1298841"/>
            <a:ext cx="2288062" cy="1068927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56" name="Google Shape;956;p145"/>
          <p:cNvPicPr preferRelativeResize="0"/>
          <p:nvPr/>
        </p:nvPicPr>
        <p:blipFill rotWithShape="1">
          <a:blip r:embed="rId13">
            <a:alphaModFix/>
          </a:blip>
          <a:srcRect b="11190" l="0" r="0" t="0"/>
          <a:stretch/>
        </p:blipFill>
        <p:spPr>
          <a:xfrm>
            <a:off x="2924709" y="3754815"/>
            <a:ext cx="1009248" cy="43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14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902729" y="1719517"/>
            <a:ext cx="1053208" cy="227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14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380661" y="3727070"/>
            <a:ext cx="1232933" cy="6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Google Shape;959;p14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94274" y="1667219"/>
            <a:ext cx="699513" cy="332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p14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26057" y="3619066"/>
            <a:ext cx="635947" cy="701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14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308646" y="1696767"/>
            <a:ext cx="809178" cy="273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145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359148" y="2725089"/>
            <a:ext cx="708175" cy="35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145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604667" y="1696784"/>
            <a:ext cx="784920" cy="273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p145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215367" y="3856134"/>
            <a:ext cx="995735" cy="227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5" name="Google Shape;965;p145"/>
          <p:cNvPicPr preferRelativeResize="0"/>
          <p:nvPr/>
        </p:nvPicPr>
        <p:blipFill rotWithShape="1">
          <a:blip r:embed="rId22">
            <a:alphaModFix/>
          </a:blip>
          <a:srcRect b="9237" l="0" r="6147" t="24211"/>
          <a:stretch/>
        </p:blipFill>
        <p:spPr>
          <a:xfrm>
            <a:off x="6853100" y="2367775"/>
            <a:ext cx="2288077" cy="1068925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66" name="Google Shape;966;p145"/>
          <p:cNvPicPr preferRelativeResize="0"/>
          <p:nvPr/>
        </p:nvPicPr>
        <p:blipFill rotWithShape="1">
          <a:blip r:embed="rId23">
            <a:alphaModFix/>
          </a:blip>
          <a:srcRect b="0" l="-4478" r="-4489" t="0"/>
          <a:stretch/>
        </p:blipFill>
        <p:spPr>
          <a:xfrm>
            <a:off x="7314974" y="2652287"/>
            <a:ext cx="1535777" cy="53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7" name="Google Shape;967;p145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3160950" y="2652274"/>
            <a:ext cx="536800" cy="5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145"/>
          <p:cNvPicPr preferRelativeResize="0"/>
          <p:nvPr/>
        </p:nvPicPr>
        <p:blipFill rotWithShape="1">
          <a:blip r:embed="rId25">
            <a:alphaModFix/>
          </a:blip>
          <a:srcRect b="14853" l="0" r="0" t="14853"/>
          <a:stretch/>
        </p:blipFill>
        <p:spPr>
          <a:xfrm>
            <a:off x="-696" y="2368668"/>
            <a:ext cx="2288059" cy="1068928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69" name="Google Shape;969;p145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732684" y="2755571"/>
            <a:ext cx="821299" cy="295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46"/>
          <p:cNvSpPr/>
          <p:nvPr/>
        </p:nvSpPr>
        <p:spPr>
          <a:xfrm>
            <a:off x="6320118" y="0"/>
            <a:ext cx="2823900" cy="5143500"/>
          </a:xfrm>
          <a:prstGeom prst="rect">
            <a:avLst/>
          </a:prstGeom>
          <a:solidFill>
            <a:srgbClr val="00A7C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6" name="Google Shape;976;p146"/>
          <p:cNvSpPr txBox="1"/>
          <p:nvPr>
            <p:ph type="title"/>
          </p:nvPr>
        </p:nvSpPr>
        <p:spPr>
          <a:xfrm>
            <a:off x="502925" y="242775"/>
            <a:ext cx="5541900" cy="42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Dedicated Customer Success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&amp; Best Practice Guides</a:t>
            </a:r>
            <a:endParaRPr/>
          </a:p>
        </p:txBody>
      </p:sp>
      <p:sp>
        <p:nvSpPr>
          <p:cNvPr id="977" name="Google Shape;977;p146"/>
          <p:cNvSpPr txBox="1"/>
          <p:nvPr/>
        </p:nvSpPr>
        <p:spPr>
          <a:xfrm>
            <a:off x="502925" y="1762767"/>
            <a:ext cx="3838200" cy="1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FA5C1"/>
                </a:solidFill>
                <a:latin typeface="Montserrat"/>
                <a:ea typeface="Montserrat"/>
                <a:cs typeface="Montserrat"/>
                <a:sym typeface="Montserrat"/>
              </a:rPr>
              <a:t>WHAT YOU RECEIVE FROM CUSTOMER SUCCESS:</a:t>
            </a:r>
            <a:endParaRPr b="1" sz="1000">
              <a:solidFill>
                <a:srgbClr val="1FA5C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25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8" name="Google Shape;978;p146"/>
          <p:cNvSpPr txBox="1"/>
          <p:nvPr/>
        </p:nvSpPr>
        <p:spPr>
          <a:xfrm>
            <a:off x="502925" y="933375"/>
            <a:ext cx="38382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Once you are a customer with Windfall, you will be </a:t>
            </a:r>
            <a:r>
              <a:rPr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assigned</a:t>
            </a:r>
            <a:r>
              <a:rPr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 a dedicated Customer Success Manager. They will be responsible for: onboarding, providing guidance on data, support requests, and collecting your feedback.</a:t>
            </a:r>
            <a:endParaRPr sz="1000">
              <a:solidFill>
                <a:srgbClr val="0020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79" name="Google Shape;979;p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055" y="2255485"/>
            <a:ext cx="228374" cy="228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067" y="2919884"/>
            <a:ext cx="178349" cy="17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1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056" y="3518207"/>
            <a:ext cx="228372" cy="228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146"/>
          <p:cNvPicPr preferRelativeResize="0"/>
          <p:nvPr/>
        </p:nvPicPr>
        <p:blipFill rotWithShape="1">
          <a:blip r:embed="rId6">
            <a:alphaModFix/>
          </a:blip>
          <a:srcRect b="16234" l="16234" r="16234" t="16234"/>
          <a:stretch/>
        </p:blipFill>
        <p:spPr>
          <a:xfrm>
            <a:off x="599054" y="4124092"/>
            <a:ext cx="228372" cy="228388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p146"/>
          <p:cNvSpPr txBox="1"/>
          <p:nvPr/>
        </p:nvSpPr>
        <p:spPr>
          <a:xfrm>
            <a:off x="909950" y="2149525"/>
            <a:ext cx="34311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Clr>
                <a:srgbClr val="002027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No automated bots:</a:t>
            </a:r>
            <a:r>
              <a:rPr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 Speak with </a:t>
            </a:r>
            <a:br>
              <a:rPr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a human based in the United States.</a:t>
            </a:r>
            <a:endParaRPr b="1" sz="1000">
              <a:solidFill>
                <a:srgbClr val="0020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4" name="Google Shape;984;p146"/>
          <p:cNvSpPr/>
          <p:nvPr/>
        </p:nvSpPr>
        <p:spPr>
          <a:xfrm>
            <a:off x="608571" y="2903827"/>
            <a:ext cx="178500" cy="178500"/>
          </a:xfrm>
          <a:prstGeom prst="ellipse">
            <a:avLst/>
          </a:prstGeom>
          <a:solidFill>
            <a:srgbClr val="1FA5C1">
              <a:alpha val="21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5" name="Google Shape;985;p146"/>
          <p:cNvSpPr/>
          <p:nvPr/>
        </p:nvSpPr>
        <p:spPr>
          <a:xfrm>
            <a:off x="686108" y="3532727"/>
            <a:ext cx="121200" cy="156900"/>
          </a:xfrm>
          <a:prstGeom prst="roundRect">
            <a:avLst>
              <a:gd fmla="val 16667" name="adj"/>
            </a:avLst>
          </a:prstGeom>
          <a:solidFill>
            <a:srgbClr val="1FA5C1">
              <a:alpha val="21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6" name="Google Shape;986;p146"/>
          <p:cNvSpPr/>
          <p:nvPr/>
        </p:nvSpPr>
        <p:spPr>
          <a:xfrm>
            <a:off x="599046" y="4124102"/>
            <a:ext cx="178500" cy="178500"/>
          </a:xfrm>
          <a:prstGeom prst="ellipse">
            <a:avLst/>
          </a:prstGeom>
          <a:solidFill>
            <a:srgbClr val="1FA5C1">
              <a:alpha val="21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7" name="Google Shape;987;p146"/>
          <p:cNvSpPr/>
          <p:nvPr/>
        </p:nvSpPr>
        <p:spPr>
          <a:xfrm>
            <a:off x="616371" y="2316827"/>
            <a:ext cx="146100" cy="130500"/>
          </a:xfrm>
          <a:prstGeom prst="roundRect">
            <a:avLst>
              <a:gd fmla="val 16667" name="adj"/>
            </a:avLst>
          </a:prstGeom>
          <a:solidFill>
            <a:srgbClr val="1FA5C1">
              <a:alpha val="21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8" name="Google Shape;988;p146"/>
          <p:cNvSpPr txBox="1"/>
          <p:nvPr/>
        </p:nvSpPr>
        <p:spPr>
          <a:xfrm>
            <a:off x="909950" y="3993200"/>
            <a:ext cx="34311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Clr>
                <a:srgbClr val="002027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White glove service:</a:t>
            </a:r>
            <a:r>
              <a:rPr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 We’ll make sure </a:t>
            </a:r>
            <a:br>
              <a:rPr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we don’t create more work for you.</a:t>
            </a:r>
            <a:endParaRPr b="1" sz="1000">
              <a:solidFill>
                <a:srgbClr val="0020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9" name="Google Shape;989;p146"/>
          <p:cNvSpPr txBox="1"/>
          <p:nvPr/>
        </p:nvSpPr>
        <p:spPr>
          <a:xfrm>
            <a:off x="909950" y="2772925"/>
            <a:ext cx="34311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Clr>
                <a:srgbClr val="002027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24-hour response time:</a:t>
            </a:r>
            <a:r>
              <a:rPr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 Get a response </a:t>
            </a:r>
            <a:br>
              <a:rPr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to your question via email or phone.</a:t>
            </a:r>
            <a:endParaRPr b="1" sz="1000">
              <a:solidFill>
                <a:srgbClr val="0020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0" name="Google Shape;990;p146"/>
          <p:cNvSpPr txBox="1"/>
          <p:nvPr/>
        </p:nvSpPr>
        <p:spPr>
          <a:xfrm>
            <a:off x="909950" y="3401825"/>
            <a:ext cx="34311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Clr>
                <a:srgbClr val="002027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Best practice guides:</a:t>
            </a:r>
            <a:r>
              <a:rPr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 Get access to Windfall’s best practice guides sourced from 8</a:t>
            </a:r>
            <a:r>
              <a:rPr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00+</a:t>
            </a:r>
            <a:r>
              <a:rPr lang="en" sz="1000">
                <a:solidFill>
                  <a:srgbClr val="002027"/>
                </a:solidFill>
                <a:latin typeface="Montserrat"/>
                <a:ea typeface="Montserrat"/>
                <a:cs typeface="Montserrat"/>
                <a:sym typeface="Montserrat"/>
              </a:rPr>
              <a:t> customers.</a:t>
            </a:r>
            <a:endParaRPr b="1" sz="1000">
              <a:solidFill>
                <a:srgbClr val="0020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91" name="Google Shape;991;p146"/>
          <p:cNvPicPr preferRelativeResize="0"/>
          <p:nvPr/>
        </p:nvPicPr>
        <p:blipFill rotWithShape="1">
          <a:blip r:embed="rId7">
            <a:alphaModFix/>
          </a:blip>
          <a:srcRect b="13577" l="5391" r="7218" t="0"/>
          <a:stretch/>
        </p:blipFill>
        <p:spPr>
          <a:xfrm>
            <a:off x="4819675" y="1019175"/>
            <a:ext cx="4324326" cy="2952351"/>
          </a:xfrm>
          <a:prstGeom prst="rect">
            <a:avLst/>
          </a:prstGeom>
          <a:noFill/>
          <a:ln>
            <a:noFill/>
          </a:ln>
        </p:spPr>
      </p:pic>
      <p:sp>
        <p:nvSpPr>
          <p:cNvPr id="992" name="Google Shape;992;p146"/>
          <p:cNvSpPr txBox="1"/>
          <p:nvPr/>
        </p:nvSpPr>
        <p:spPr>
          <a:xfrm>
            <a:off x="8622407" y="4774727"/>
            <a:ext cx="40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i="0" lang="en" sz="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93" name="Google Shape;993;p146"/>
          <p:cNvPicPr preferRelativeResize="0"/>
          <p:nvPr/>
        </p:nvPicPr>
        <p:blipFill rotWithShape="1">
          <a:blip r:embed="rId8">
            <a:alphaModFix/>
          </a:blip>
          <a:srcRect b="0" l="0" r="17823" t="0"/>
          <a:stretch/>
        </p:blipFill>
        <p:spPr>
          <a:xfrm>
            <a:off x="4262674" y="821900"/>
            <a:ext cx="4881352" cy="3480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indfall Official Template">
  <a:themeElements>
    <a:clrScheme name="Windfall">
      <a:dk1>
        <a:srgbClr val="002027"/>
      </a:dk1>
      <a:lt1>
        <a:srgbClr val="FFFFFF"/>
      </a:lt1>
      <a:dk2>
        <a:srgbClr val="002027"/>
      </a:dk2>
      <a:lt2>
        <a:srgbClr val="F2F3F5"/>
      </a:lt2>
      <a:accent1>
        <a:srgbClr val="CCEDF3"/>
      </a:accent1>
      <a:accent2>
        <a:srgbClr val="66CADA"/>
      </a:accent2>
      <a:accent3>
        <a:srgbClr val="00A7C1"/>
      </a:accent3>
      <a:accent4>
        <a:srgbClr val="00869B"/>
      </a:accent4>
      <a:accent5>
        <a:srgbClr val="006374"/>
      </a:accent5>
      <a:accent6>
        <a:srgbClr val="00424D"/>
      </a:accent6>
      <a:hlink>
        <a:srgbClr val="00A7C2"/>
      </a:hlink>
      <a:folHlink>
        <a:srgbClr val="00A7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Windfall Official Template">
  <a:themeElements>
    <a:clrScheme name="Windfall">
      <a:dk1>
        <a:srgbClr val="002027"/>
      </a:dk1>
      <a:lt1>
        <a:srgbClr val="FFFFFF"/>
      </a:lt1>
      <a:dk2>
        <a:srgbClr val="002027"/>
      </a:dk2>
      <a:lt2>
        <a:srgbClr val="F2F3F5"/>
      </a:lt2>
      <a:accent1>
        <a:srgbClr val="CCEDF3"/>
      </a:accent1>
      <a:accent2>
        <a:srgbClr val="66CADA"/>
      </a:accent2>
      <a:accent3>
        <a:srgbClr val="00A7C1"/>
      </a:accent3>
      <a:accent4>
        <a:srgbClr val="00869B"/>
      </a:accent4>
      <a:accent5>
        <a:srgbClr val="006374"/>
      </a:accent5>
      <a:accent6>
        <a:srgbClr val="00424D"/>
      </a:accent6>
      <a:hlink>
        <a:srgbClr val="00A7C2"/>
      </a:hlink>
      <a:folHlink>
        <a:srgbClr val="00A7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Windfall Official Template">
  <a:themeElements>
    <a:clrScheme name="Windfall">
      <a:dk1>
        <a:srgbClr val="002027"/>
      </a:dk1>
      <a:lt1>
        <a:srgbClr val="FFFFFF"/>
      </a:lt1>
      <a:dk2>
        <a:srgbClr val="002027"/>
      </a:dk2>
      <a:lt2>
        <a:srgbClr val="F2F3F5"/>
      </a:lt2>
      <a:accent1>
        <a:srgbClr val="CCEDF3"/>
      </a:accent1>
      <a:accent2>
        <a:srgbClr val="66CADA"/>
      </a:accent2>
      <a:accent3>
        <a:srgbClr val="00A7C1"/>
      </a:accent3>
      <a:accent4>
        <a:srgbClr val="00869B"/>
      </a:accent4>
      <a:accent5>
        <a:srgbClr val="006374"/>
      </a:accent5>
      <a:accent6>
        <a:srgbClr val="00424D"/>
      </a:accent6>
      <a:hlink>
        <a:srgbClr val="00A7C2"/>
      </a:hlink>
      <a:folHlink>
        <a:srgbClr val="00A7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Windfall Official Template">
  <a:themeElements>
    <a:clrScheme name="Windfall">
      <a:dk1>
        <a:srgbClr val="002027"/>
      </a:dk1>
      <a:lt1>
        <a:srgbClr val="FFFFFF"/>
      </a:lt1>
      <a:dk2>
        <a:srgbClr val="002027"/>
      </a:dk2>
      <a:lt2>
        <a:srgbClr val="F2F3F5"/>
      </a:lt2>
      <a:accent1>
        <a:srgbClr val="CCEDF3"/>
      </a:accent1>
      <a:accent2>
        <a:srgbClr val="66CADA"/>
      </a:accent2>
      <a:accent3>
        <a:srgbClr val="00A7C1"/>
      </a:accent3>
      <a:accent4>
        <a:srgbClr val="00869B"/>
      </a:accent4>
      <a:accent5>
        <a:srgbClr val="006374"/>
      </a:accent5>
      <a:accent6>
        <a:srgbClr val="00424D"/>
      </a:accent6>
      <a:hlink>
        <a:srgbClr val="00A7C2"/>
      </a:hlink>
      <a:folHlink>
        <a:srgbClr val="00A7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Windfall Official Template">
  <a:themeElements>
    <a:clrScheme name="Windfall">
      <a:dk1>
        <a:srgbClr val="002027"/>
      </a:dk1>
      <a:lt1>
        <a:srgbClr val="FFFFFF"/>
      </a:lt1>
      <a:dk2>
        <a:srgbClr val="002027"/>
      </a:dk2>
      <a:lt2>
        <a:srgbClr val="F2F3F5"/>
      </a:lt2>
      <a:accent1>
        <a:srgbClr val="CCEDF3"/>
      </a:accent1>
      <a:accent2>
        <a:srgbClr val="66CADA"/>
      </a:accent2>
      <a:accent3>
        <a:srgbClr val="00A7C1"/>
      </a:accent3>
      <a:accent4>
        <a:srgbClr val="00869B"/>
      </a:accent4>
      <a:accent5>
        <a:srgbClr val="006374"/>
      </a:accent5>
      <a:accent6>
        <a:srgbClr val="00424D"/>
      </a:accent6>
      <a:hlink>
        <a:srgbClr val="00A7C2"/>
      </a:hlink>
      <a:folHlink>
        <a:srgbClr val="00A7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